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77" r:id="rId8"/>
    <p:sldId id="279" r:id="rId9"/>
    <p:sldId id="278" r:id="rId10"/>
    <p:sldId id="264" r:id="rId11"/>
    <p:sldId id="280" r:id="rId12"/>
    <p:sldId id="273" r:id="rId13"/>
    <p:sldId id="274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0" userDrawn="1">
          <p15:clr>
            <a:srgbClr val="A4A3A4"/>
          </p15:clr>
        </p15:guide>
        <p15:guide id="2" orient="horz" pos="840" userDrawn="1">
          <p15:clr>
            <a:srgbClr val="A4A3A4"/>
          </p15:clr>
        </p15:guide>
        <p15:guide id="3" orient="horz" pos="1560" userDrawn="1">
          <p15:clr>
            <a:srgbClr val="A4A3A4"/>
          </p15:clr>
        </p15:guide>
        <p15:guide id="4" orient="horz" pos="1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D1F3F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3F304-EA65-3A89-63D8-60B2B12756FB}" v="152" dt="2024-03-12T18:56:11.992"/>
    <p1510:client id="{EE109846-5048-9ACD-21EA-456F0FC9ADDD}" v="73" dt="2024-03-13T12:43:41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>
        <p:guide pos="480"/>
        <p:guide orient="horz" pos="840"/>
        <p:guide orient="horz" pos="1560"/>
        <p:guide orient="horz" pos="1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FA254-0B7E-48F5-A33E-0740802F9BB2}" type="doc">
      <dgm:prSet loTypeId="urn:microsoft.com/office/officeart/2005/8/layout/defaul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841C26-4B09-450F-A60C-DA7156B07B95}">
      <dgm:prSet phldrT="[Text]"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Sum</a:t>
          </a:r>
          <a:r>
            <a:rPr lang="en-US" sz="2000" baseline="0" dirty="0">
              <a:solidFill>
                <a:schemeClr val="tx1"/>
              </a:solidFill>
            </a:rPr>
            <a:t> of sales</a:t>
          </a:r>
        </a:p>
        <a:p>
          <a:pPr rtl="0"/>
          <a:r>
            <a:rPr lang="en-US" sz="2000" baseline="0" dirty="0">
              <a:solidFill>
                <a:schemeClr val="tx1"/>
              </a:solidFill>
            </a:rPr>
            <a:t>12.64M</a:t>
          </a:r>
          <a:endParaRPr lang="en-US" sz="2000" dirty="0">
            <a:solidFill>
              <a:schemeClr val="tx1"/>
            </a:solidFill>
          </a:endParaRPr>
        </a:p>
      </dgm:t>
    </dgm:pt>
    <dgm:pt modelId="{6B4F0217-B5DE-42F2-9AD0-E91D902E0220}" type="parTrans" cxnId="{36A35657-0CA7-445B-827C-6C9F62A17E4E}">
      <dgm:prSet/>
      <dgm:spPr/>
      <dgm:t>
        <a:bodyPr/>
        <a:lstStyle/>
        <a:p>
          <a:endParaRPr lang="en-US" sz="2000"/>
        </a:p>
      </dgm:t>
    </dgm:pt>
    <dgm:pt modelId="{BCBEA5E3-2073-479D-9047-3C490FD9FEEF}" type="sibTrans" cxnId="{36A35657-0CA7-445B-827C-6C9F62A17E4E}">
      <dgm:prSet/>
      <dgm:spPr/>
      <dgm:t>
        <a:bodyPr/>
        <a:lstStyle/>
        <a:p>
          <a:endParaRPr lang="en-US" sz="2000"/>
        </a:p>
      </dgm:t>
    </dgm:pt>
    <dgm:pt modelId="{91A57763-DEFE-4C21-8EE0-7277A598273F}">
      <dgm:prSet phldrT="[Text]" phldr="0" custT="1"/>
      <dgm:sp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2700000" scaled="1"/>
          <a:tileRect/>
        </a:gra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Highest Sales by Market Asia Pacific</a:t>
          </a:r>
        </a:p>
        <a:p>
          <a:pPr rtl="0"/>
          <a:r>
            <a:rPr lang="en-US" sz="2000" dirty="0">
              <a:solidFill>
                <a:schemeClr val="tx1"/>
              </a:solidFill>
            </a:rPr>
            <a:t>4.04M</a:t>
          </a:r>
        </a:p>
      </dgm:t>
    </dgm:pt>
    <dgm:pt modelId="{1A4D8177-2875-4EE4-A36D-80C7A28E0EAA}" type="parTrans" cxnId="{26681557-9064-4183-9A67-4A2A92A5099A}">
      <dgm:prSet/>
      <dgm:spPr/>
      <dgm:t>
        <a:bodyPr/>
        <a:lstStyle/>
        <a:p>
          <a:endParaRPr lang="en-US" sz="2000"/>
        </a:p>
      </dgm:t>
    </dgm:pt>
    <dgm:pt modelId="{10EC8C09-52E9-4B6A-869A-839AA6FCE699}" type="sibTrans" cxnId="{26681557-9064-4183-9A67-4A2A92A5099A}">
      <dgm:prSet/>
      <dgm:spPr/>
      <dgm:t>
        <a:bodyPr/>
        <a:lstStyle/>
        <a:p>
          <a:endParaRPr lang="en-US" sz="2000"/>
        </a:p>
      </dgm:t>
    </dgm:pt>
    <dgm:pt modelId="{0300EB12-CCA5-40F2-9FEC-7D89A922F969}">
      <dgm:prSet phldrT="[Text]"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pPr rtl="0"/>
          <a:r>
            <a:rPr lang="en-US" sz="2000" dirty="0">
              <a:solidFill>
                <a:srgbClr val="000000"/>
              </a:solidFill>
            </a:rPr>
            <a:t>Minimum</a:t>
          </a:r>
          <a:r>
            <a:rPr lang="en-US" sz="2000" baseline="0" dirty="0">
              <a:solidFill>
                <a:srgbClr val="000000"/>
              </a:solidFill>
            </a:rPr>
            <a:t> Sales(2.3M) and Profit(0.2M) in 2012 </a:t>
          </a:r>
        </a:p>
      </dgm:t>
    </dgm:pt>
    <dgm:pt modelId="{4DEC981E-DE04-439A-8E2E-A69458213C1F}" type="parTrans" cxnId="{14AAAB42-B687-470B-929F-20C6A48BA5BB}">
      <dgm:prSet/>
      <dgm:spPr/>
      <dgm:t>
        <a:bodyPr/>
        <a:lstStyle/>
        <a:p>
          <a:endParaRPr lang="en-US" sz="2000"/>
        </a:p>
      </dgm:t>
    </dgm:pt>
    <dgm:pt modelId="{A28DA1D5-4427-440E-92EA-69EC826DEA2C}" type="sibTrans" cxnId="{14AAAB42-B687-470B-929F-20C6A48BA5BB}">
      <dgm:prSet/>
      <dgm:spPr/>
      <dgm:t>
        <a:bodyPr/>
        <a:lstStyle/>
        <a:p>
          <a:endParaRPr lang="en-US" sz="2000"/>
        </a:p>
      </dgm:t>
    </dgm:pt>
    <dgm:pt modelId="{670B0E70-3C0A-4EC4-BB08-E4FC22643831}">
      <dgm:prSet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pPr rtl="0"/>
          <a:r>
            <a:rPr lang="en-US" sz="1800" dirty="0">
              <a:solidFill>
                <a:srgbClr val="000000"/>
              </a:solidFill>
              <a:latin typeface="Franklin Gothic Book"/>
            </a:rPr>
            <a:t>Maximum</a:t>
          </a:r>
          <a:r>
            <a:rPr lang="en-US" sz="1800" baseline="0" dirty="0">
              <a:solidFill>
                <a:srgbClr val="000000"/>
              </a:solidFill>
              <a:latin typeface="Franklin Gothic Book"/>
            </a:rPr>
            <a:t> Sales</a:t>
          </a:r>
        </a:p>
        <a:p>
          <a:pPr rtl="0"/>
          <a:r>
            <a:rPr lang="en-US" sz="1800" baseline="0" dirty="0">
              <a:solidFill>
                <a:srgbClr val="000000"/>
              </a:solidFill>
              <a:latin typeface="Franklin Gothic Book"/>
            </a:rPr>
            <a:t>22.64K</a:t>
          </a:r>
          <a:endParaRPr lang="en-US" sz="1800" dirty="0">
            <a:solidFill>
              <a:srgbClr val="000000"/>
            </a:solidFill>
            <a:latin typeface="Franklin Gothic Book"/>
          </a:endParaRPr>
        </a:p>
      </dgm:t>
    </dgm:pt>
    <dgm:pt modelId="{258754F7-736D-4B01-9C43-B9E27D4B3D90}" type="parTrans" cxnId="{8A1A4874-5FE0-4DAB-8125-38A9F99B5E6F}">
      <dgm:prSet/>
      <dgm:spPr/>
      <dgm:t>
        <a:bodyPr/>
        <a:lstStyle/>
        <a:p>
          <a:endParaRPr lang="en-US"/>
        </a:p>
      </dgm:t>
    </dgm:pt>
    <dgm:pt modelId="{5B11C393-0D7F-4330-A3F8-9402E173B38D}" type="sibTrans" cxnId="{8A1A4874-5FE0-4DAB-8125-38A9F99B5E6F}">
      <dgm:prSet/>
      <dgm:spPr/>
      <dgm:t>
        <a:bodyPr/>
        <a:lstStyle/>
        <a:p>
          <a:endParaRPr lang="en-US"/>
        </a:p>
      </dgm:t>
    </dgm:pt>
    <dgm:pt modelId="{FC05D965-C4CD-4FB2-BD02-18177DFE9F05}" type="pres">
      <dgm:prSet presAssocID="{6F0FA254-0B7E-48F5-A33E-0740802F9BB2}" presName="diagram" presStyleCnt="0">
        <dgm:presLayoutVars>
          <dgm:dir/>
          <dgm:resizeHandles val="exact"/>
        </dgm:presLayoutVars>
      </dgm:prSet>
      <dgm:spPr/>
    </dgm:pt>
    <dgm:pt modelId="{1C2F06DA-4B91-49A6-A0AD-21A9A9714FCE}" type="pres">
      <dgm:prSet presAssocID="{18841C26-4B09-450F-A60C-DA7156B07B95}" presName="node" presStyleLbl="node1" presStyleIdx="0" presStyleCnt="4" custScaleY="65696" custLinFactNeighborX="-26" custLinFactNeighborY="0">
        <dgm:presLayoutVars>
          <dgm:bulletEnabled val="1"/>
        </dgm:presLayoutVars>
      </dgm:prSet>
      <dgm:spPr>
        <a:prstGeom prst="round2DiagRect">
          <a:avLst/>
        </a:prstGeom>
      </dgm:spPr>
    </dgm:pt>
    <dgm:pt modelId="{E45FA6DE-E25E-49A6-8A4C-6FB90590D40A}" type="pres">
      <dgm:prSet presAssocID="{BCBEA5E3-2073-479D-9047-3C490FD9FEEF}" presName="sibTrans" presStyleCnt="0"/>
      <dgm:spPr/>
    </dgm:pt>
    <dgm:pt modelId="{31357623-0F40-4D14-AF4E-210DC9B5325B}" type="pres">
      <dgm:prSet presAssocID="{91A57763-DEFE-4C21-8EE0-7277A598273F}" presName="node" presStyleLbl="node1" presStyleIdx="1" presStyleCnt="4" custScaleY="67715" custLinFactNeighborX="-1557" custLinFactNeighborY="505">
        <dgm:presLayoutVars>
          <dgm:bulletEnabled val="1"/>
        </dgm:presLayoutVars>
      </dgm:prSet>
      <dgm:spPr>
        <a:prstGeom prst="round2DiagRect">
          <a:avLst/>
        </a:prstGeom>
      </dgm:spPr>
    </dgm:pt>
    <dgm:pt modelId="{0C25C6EE-2E2C-437C-B187-57E7794A1AB0}" type="pres">
      <dgm:prSet presAssocID="{10EC8C09-52E9-4B6A-869A-839AA6FCE699}" presName="sibTrans" presStyleCnt="0"/>
      <dgm:spPr/>
    </dgm:pt>
    <dgm:pt modelId="{A9768D05-9178-4414-B5F5-9D99ADE2322B}" type="pres">
      <dgm:prSet presAssocID="{670B0E70-3C0A-4EC4-BB08-E4FC22643831}" presName="node" presStyleLbl="node1" presStyleIdx="2" presStyleCnt="4" custScaleY="86723">
        <dgm:presLayoutVars>
          <dgm:bulletEnabled val="1"/>
        </dgm:presLayoutVars>
      </dgm:prSet>
      <dgm:spPr>
        <a:prstGeom prst="round2DiagRect">
          <a:avLst/>
        </a:prstGeom>
      </dgm:spPr>
    </dgm:pt>
    <dgm:pt modelId="{69146D54-F05B-42E1-BC0A-280ADC24FEE3}" type="pres">
      <dgm:prSet presAssocID="{5B11C393-0D7F-4330-A3F8-9402E173B38D}" presName="sibTrans" presStyleCnt="0"/>
      <dgm:spPr/>
    </dgm:pt>
    <dgm:pt modelId="{C1714BA2-0F9D-49F6-AC3B-B0C2DF40F711}" type="pres">
      <dgm:prSet presAssocID="{0300EB12-CCA5-40F2-9FEC-7D89A922F969}" presName="node" presStyleLbl="node1" presStyleIdx="3" presStyleCnt="4" custScaleY="83695" custLinFactNeighborX="-1557" custLinFactNeighborY="-2524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129DB404-07A0-4406-9CF4-AD4A9AD9CF90}" type="presOf" srcId="{0300EB12-CCA5-40F2-9FEC-7D89A922F969}" destId="{C1714BA2-0F9D-49F6-AC3B-B0C2DF40F711}" srcOrd="0" destOrd="0" presId="urn:microsoft.com/office/officeart/2005/8/layout/default"/>
    <dgm:cxn modelId="{14AAAB42-B687-470B-929F-20C6A48BA5BB}" srcId="{6F0FA254-0B7E-48F5-A33E-0740802F9BB2}" destId="{0300EB12-CCA5-40F2-9FEC-7D89A922F969}" srcOrd="3" destOrd="0" parTransId="{4DEC981E-DE04-439A-8E2E-A69458213C1F}" sibTransId="{A28DA1D5-4427-440E-92EA-69EC826DEA2C}"/>
    <dgm:cxn modelId="{1ABDBD46-0CBF-44DC-BCDE-3691D780F233}" type="presOf" srcId="{91A57763-DEFE-4C21-8EE0-7277A598273F}" destId="{31357623-0F40-4D14-AF4E-210DC9B5325B}" srcOrd="0" destOrd="0" presId="urn:microsoft.com/office/officeart/2005/8/layout/default"/>
    <dgm:cxn modelId="{8A1A4874-5FE0-4DAB-8125-38A9F99B5E6F}" srcId="{6F0FA254-0B7E-48F5-A33E-0740802F9BB2}" destId="{670B0E70-3C0A-4EC4-BB08-E4FC22643831}" srcOrd="2" destOrd="0" parTransId="{258754F7-736D-4B01-9C43-B9E27D4B3D90}" sibTransId="{5B11C393-0D7F-4330-A3F8-9402E173B38D}"/>
    <dgm:cxn modelId="{26681557-9064-4183-9A67-4A2A92A5099A}" srcId="{6F0FA254-0B7E-48F5-A33E-0740802F9BB2}" destId="{91A57763-DEFE-4C21-8EE0-7277A598273F}" srcOrd="1" destOrd="0" parTransId="{1A4D8177-2875-4EE4-A36D-80C7A28E0EAA}" sibTransId="{10EC8C09-52E9-4B6A-869A-839AA6FCE699}"/>
    <dgm:cxn modelId="{36A35657-0CA7-445B-827C-6C9F62A17E4E}" srcId="{6F0FA254-0B7E-48F5-A33E-0740802F9BB2}" destId="{18841C26-4B09-450F-A60C-DA7156B07B95}" srcOrd="0" destOrd="0" parTransId="{6B4F0217-B5DE-42F2-9AD0-E91D902E0220}" sibTransId="{BCBEA5E3-2073-479D-9047-3C490FD9FEEF}"/>
    <dgm:cxn modelId="{FC77858B-6D8F-4F78-9FAC-89E013B1D31E}" type="presOf" srcId="{18841C26-4B09-450F-A60C-DA7156B07B95}" destId="{1C2F06DA-4B91-49A6-A0AD-21A9A9714FCE}" srcOrd="0" destOrd="0" presId="urn:microsoft.com/office/officeart/2005/8/layout/default"/>
    <dgm:cxn modelId="{BF4559F8-C544-42B2-91F2-E72EF29DB753}" type="presOf" srcId="{6F0FA254-0B7E-48F5-A33E-0740802F9BB2}" destId="{FC05D965-C4CD-4FB2-BD02-18177DFE9F05}" srcOrd="0" destOrd="0" presId="urn:microsoft.com/office/officeart/2005/8/layout/default"/>
    <dgm:cxn modelId="{738762FD-CD44-494B-A0D5-C89366870BCD}" type="presOf" srcId="{670B0E70-3C0A-4EC4-BB08-E4FC22643831}" destId="{A9768D05-9178-4414-B5F5-9D99ADE2322B}" srcOrd="0" destOrd="0" presId="urn:microsoft.com/office/officeart/2005/8/layout/default"/>
    <dgm:cxn modelId="{5172FA81-BF5A-4114-A24E-4E1CA73E234F}" type="presParOf" srcId="{FC05D965-C4CD-4FB2-BD02-18177DFE9F05}" destId="{1C2F06DA-4B91-49A6-A0AD-21A9A9714FCE}" srcOrd="0" destOrd="0" presId="urn:microsoft.com/office/officeart/2005/8/layout/default"/>
    <dgm:cxn modelId="{2FAF9FEE-98EB-45A2-AD04-A00F5ACE511C}" type="presParOf" srcId="{FC05D965-C4CD-4FB2-BD02-18177DFE9F05}" destId="{E45FA6DE-E25E-49A6-8A4C-6FB90590D40A}" srcOrd="1" destOrd="0" presId="urn:microsoft.com/office/officeart/2005/8/layout/default"/>
    <dgm:cxn modelId="{72635E3B-87AA-4DF5-8283-65D16BA40B1B}" type="presParOf" srcId="{FC05D965-C4CD-4FB2-BD02-18177DFE9F05}" destId="{31357623-0F40-4D14-AF4E-210DC9B5325B}" srcOrd="2" destOrd="0" presId="urn:microsoft.com/office/officeart/2005/8/layout/default"/>
    <dgm:cxn modelId="{2C522D45-692E-4B99-A3BE-80639494FDA4}" type="presParOf" srcId="{FC05D965-C4CD-4FB2-BD02-18177DFE9F05}" destId="{0C25C6EE-2E2C-437C-B187-57E7794A1AB0}" srcOrd="3" destOrd="0" presId="urn:microsoft.com/office/officeart/2005/8/layout/default"/>
    <dgm:cxn modelId="{EB94C3C8-80FA-4FE6-AC8E-3736271CABB0}" type="presParOf" srcId="{FC05D965-C4CD-4FB2-BD02-18177DFE9F05}" destId="{A9768D05-9178-4414-B5F5-9D99ADE2322B}" srcOrd="4" destOrd="0" presId="urn:microsoft.com/office/officeart/2005/8/layout/default"/>
    <dgm:cxn modelId="{291D6BC9-D9D5-475A-92FC-562588A564A9}" type="presParOf" srcId="{FC05D965-C4CD-4FB2-BD02-18177DFE9F05}" destId="{69146D54-F05B-42E1-BC0A-280ADC24FEE3}" srcOrd="5" destOrd="0" presId="urn:microsoft.com/office/officeart/2005/8/layout/default"/>
    <dgm:cxn modelId="{BF9CE0C7-ABFC-4B98-8B1B-AA036EF8606C}" type="presParOf" srcId="{FC05D965-C4CD-4FB2-BD02-18177DFE9F05}" destId="{C1714BA2-0F9D-49F6-AC3B-B0C2DF40F711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FA254-0B7E-48F5-A33E-0740802F9BB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841C26-4B09-450F-A60C-DA7156B07B95}">
      <dgm:prSet phldrT="[Text]"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/>
              <a:cs typeface="Calibri"/>
            </a:rPr>
            <a:t>LATAM(221.64k)</a:t>
          </a:r>
        </a:p>
      </dgm:t>
    </dgm:pt>
    <dgm:pt modelId="{BCBEA5E3-2073-479D-9047-3C490FD9FEEF}" type="sibTrans" cxnId="{36A35657-0CA7-445B-827C-6C9F62A17E4E}">
      <dgm:prSet/>
      <dgm:spPr/>
      <dgm:t>
        <a:bodyPr/>
        <a:lstStyle/>
        <a:p>
          <a:endParaRPr lang="en-US" sz="2000"/>
        </a:p>
      </dgm:t>
    </dgm:pt>
    <dgm:pt modelId="{6B4F0217-B5DE-42F2-9AD0-E91D902E0220}" type="parTrans" cxnId="{36A35657-0CA7-445B-827C-6C9F62A17E4E}">
      <dgm:prSet/>
      <dgm:spPr/>
      <dgm:t>
        <a:bodyPr/>
        <a:lstStyle/>
        <a:p>
          <a:endParaRPr lang="en-US" sz="2000"/>
        </a:p>
      </dgm:t>
    </dgm:pt>
    <dgm:pt modelId="{F3A2D865-5D34-4DE6-9166-DEE263D2CDFE}">
      <dgm:prSet phldrT="[Text]"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/>
              <a:cs typeface="Calibri"/>
            </a:rPr>
            <a:t>Africa(88.87K)</a:t>
          </a:r>
          <a:endParaRPr lang="en-US" sz="1600" dirty="0">
            <a:solidFill>
              <a:schemeClr val="tx1"/>
            </a:solidFill>
          </a:endParaRPr>
        </a:p>
      </dgm:t>
    </dgm:pt>
    <dgm:pt modelId="{853760D2-1AA2-4CA6-9725-8946D2261CC6}" type="sibTrans" cxnId="{FB18C09C-1B02-41C4-B388-1F1440B25A2A}">
      <dgm:prSet/>
      <dgm:spPr/>
      <dgm:t>
        <a:bodyPr/>
        <a:lstStyle/>
        <a:p>
          <a:endParaRPr lang="en-US"/>
        </a:p>
      </dgm:t>
    </dgm:pt>
    <dgm:pt modelId="{AC14C95D-AEFD-401B-975D-88ABD030EC39}" type="parTrans" cxnId="{FB18C09C-1B02-41C4-B388-1F1440B25A2A}">
      <dgm:prSet/>
      <dgm:spPr/>
      <dgm:t>
        <a:bodyPr/>
        <a:lstStyle/>
        <a:p>
          <a:endParaRPr lang="en-US"/>
        </a:p>
      </dgm:t>
    </dgm:pt>
    <dgm:pt modelId="{643465E2-7920-497D-8789-94B5A8BC59F5}">
      <dgm:prSet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/>
              <a:cs typeface="Calibri"/>
            </a:rPr>
            <a:t>USCA(304.21K)</a:t>
          </a:r>
        </a:p>
      </dgm:t>
    </dgm:pt>
    <dgm:pt modelId="{B9B7D1FC-3F19-46D5-A8F8-1416480B618A}" type="sibTrans" cxnId="{E9C8AF1F-222D-440F-A94C-6942D9623EC6}">
      <dgm:prSet/>
      <dgm:spPr/>
      <dgm:t>
        <a:bodyPr/>
        <a:lstStyle/>
        <a:p>
          <a:endParaRPr lang="en-US"/>
        </a:p>
      </dgm:t>
    </dgm:pt>
    <dgm:pt modelId="{F2E60FCD-DB4E-4086-BF18-3F07FCAD3258}" type="parTrans" cxnId="{E9C8AF1F-222D-440F-A94C-6942D9623EC6}">
      <dgm:prSet/>
      <dgm:spPr/>
      <dgm:t>
        <a:bodyPr/>
        <a:lstStyle/>
        <a:p>
          <a:endParaRPr lang="en-US"/>
        </a:p>
      </dgm:t>
    </dgm:pt>
    <dgm:pt modelId="{4AF45C74-3CF2-4C8E-A171-687B6F692FD4}">
      <dgm:prSet phldr="0" custT="1"/>
      <dgm:spPr>
        <a:solidFill>
          <a:schemeClr val="accent6"/>
        </a:solidFill>
      </dgm:spPr>
      <dgm:t>
        <a:bodyPr/>
        <a:lstStyle/>
        <a:p>
          <a:pPr algn="ctr" rtl="0"/>
          <a:r>
            <a:rPr lang="en-US" sz="2000" dirty="0">
              <a:solidFill>
                <a:schemeClr val="tx1"/>
              </a:solidFill>
              <a:latin typeface="Calibri"/>
              <a:cs typeface="Calibri"/>
            </a:rPr>
            <a:t>Sum of profit by market</a:t>
          </a:r>
        </a:p>
      </dgm:t>
    </dgm:pt>
    <dgm:pt modelId="{0BACA2FB-20FB-4542-9A0D-B44023CD56E8}" type="sibTrans" cxnId="{438F2099-34D0-4D92-8C20-7BF5A57FF1AC}">
      <dgm:prSet/>
      <dgm:spPr/>
      <dgm:t>
        <a:bodyPr/>
        <a:lstStyle/>
        <a:p>
          <a:endParaRPr lang="en-US"/>
        </a:p>
      </dgm:t>
    </dgm:pt>
    <dgm:pt modelId="{28118E29-8327-40F7-B464-4170E5C25A12}" type="parTrans" cxnId="{438F2099-34D0-4D92-8C20-7BF5A57FF1AC}">
      <dgm:prSet/>
      <dgm:spPr/>
      <dgm:t>
        <a:bodyPr/>
        <a:lstStyle/>
        <a:p>
          <a:endParaRPr lang="en-US"/>
        </a:p>
      </dgm:t>
    </dgm:pt>
    <dgm:pt modelId="{41820419-F50C-49D4-8EF2-8B1143F88ABD}">
      <dgm:prSet phldr="0" custT="1"/>
      <dgm:spPr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/>
              <a:cs typeface="Calibri"/>
            </a:rPr>
            <a:t>Europe(449.55K)</a:t>
          </a:r>
        </a:p>
      </dgm:t>
    </dgm:pt>
    <dgm:pt modelId="{E0BD0C4A-CCC8-4B3B-84AC-A658131D6341}" type="sibTrans" cxnId="{B954565D-5F8B-4435-B22B-E3871C8708C9}">
      <dgm:prSet/>
      <dgm:spPr/>
      <dgm:t>
        <a:bodyPr/>
        <a:lstStyle/>
        <a:p>
          <a:endParaRPr lang="en-US"/>
        </a:p>
      </dgm:t>
    </dgm:pt>
    <dgm:pt modelId="{0E3D8679-B729-4808-BA36-ED5CFF429247}" type="parTrans" cxnId="{B954565D-5F8B-4435-B22B-E3871C8708C9}">
      <dgm:prSet/>
      <dgm:spPr/>
      <dgm:t>
        <a:bodyPr/>
        <a:lstStyle/>
        <a:p>
          <a:endParaRPr lang="en-US"/>
        </a:p>
      </dgm:t>
    </dgm:pt>
    <dgm:pt modelId="{550CF30D-C1B9-49F2-BC20-215B7B24C64B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/>
              <a:cs typeface="Calibri"/>
            </a:rPr>
            <a:t>Asia Pacific(403.18K)</a:t>
          </a:r>
          <a:endParaRPr lang="en-US" sz="1600" dirty="0"/>
        </a:p>
      </dgm:t>
    </dgm:pt>
    <dgm:pt modelId="{35A0D396-4E4D-4784-9436-4B75D37234C6}" type="parTrans" cxnId="{E12FCC5A-CE93-4D41-9E2C-10B8CB7F8247}">
      <dgm:prSet/>
      <dgm:spPr/>
      <dgm:t>
        <a:bodyPr/>
        <a:lstStyle/>
        <a:p>
          <a:endParaRPr lang="en-US"/>
        </a:p>
      </dgm:t>
    </dgm:pt>
    <dgm:pt modelId="{4AD1002F-7E31-4ACD-9206-2FA802AD25E3}" type="sibTrans" cxnId="{E12FCC5A-CE93-4D41-9E2C-10B8CB7F8247}">
      <dgm:prSet/>
      <dgm:spPr/>
      <dgm:t>
        <a:bodyPr/>
        <a:lstStyle/>
        <a:p>
          <a:endParaRPr lang="en-US"/>
        </a:p>
      </dgm:t>
    </dgm:pt>
    <dgm:pt modelId="{5F097474-1313-4E1E-B801-FAEE5867D3EC}" type="pres">
      <dgm:prSet presAssocID="{6F0FA254-0B7E-48F5-A33E-0740802F9BB2}" presName="linear" presStyleCnt="0">
        <dgm:presLayoutVars>
          <dgm:dir/>
          <dgm:animLvl val="lvl"/>
          <dgm:resizeHandles val="exact"/>
        </dgm:presLayoutVars>
      </dgm:prSet>
      <dgm:spPr/>
    </dgm:pt>
    <dgm:pt modelId="{D3994F5E-3D26-44F0-A746-73FEDA83A316}" type="pres">
      <dgm:prSet presAssocID="{4AF45C74-3CF2-4C8E-A171-687B6F692FD4}" presName="parentLin" presStyleCnt="0"/>
      <dgm:spPr/>
    </dgm:pt>
    <dgm:pt modelId="{66ACB023-0191-4F8E-934A-8BC6B220BCB8}" type="pres">
      <dgm:prSet presAssocID="{4AF45C74-3CF2-4C8E-A171-687B6F692FD4}" presName="parentLeftMargin" presStyleLbl="node1" presStyleIdx="0" presStyleCnt="6"/>
      <dgm:spPr/>
    </dgm:pt>
    <dgm:pt modelId="{92F30F42-98FC-462E-BBDE-E173D4C5C11E}" type="pres">
      <dgm:prSet presAssocID="{4AF45C74-3CF2-4C8E-A171-687B6F692FD4}" presName="parentText" presStyleLbl="node1" presStyleIdx="0" presStyleCnt="6" custScaleX="100958" custLinFactX="3643" custLinFactY="-6500" custLinFactNeighborX="100000" custLinFactNeighborY="-100000">
        <dgm:presLayoutVars>
          <dgm:chMax val="0"/>
          <dgm:bulletEnabled val="1"/>
        </dgm:presLayoutVars>
      </dgm:prSet>
      <dgm:spPr/>
    </dgm:pt>
    <dgm:pt modelId="{1A4D7CA5-3459-49A2-B114-F8639638B7E5}" type="pres">
      <dgm:prSet presAssocID="{4AF45C74-3CF2-4C8E-A171-687B6F692FD4}" presName="negativeSpace" presStyleCnt="0"/>
      <dgm:spPr/>
    </dgm:pt>
    <dgm:pt modelId="{BB35A2B3-D821-4583-9006-72FF20ABEAD5}" type="pres">
      <dgm:prSet presAssocID="{4AF45C74-3CF2-4C8E-A171-687B6F692FD4}" presName="childText" presStyleLbl="conFgAcc1" presStyleIdx="0" presStyleCnt="6">
        <dgm:presLayoutVars>
          <dgm:bulletEnabled val="1"/>
        </dgm:presLayoutVars>
      </dgm:prSet>
      <dgm:spPr/>
    </dgm:pt>
    <dgm:pt modelId="{4C363F02-6696-4355-B804-97CDD30E2E04}" type="pres">
      <dgm:prSet presAssocID="{0BACA2FB-20FB-4542-9A0D-B44023CD56E8}" presName="spaceBetweenRectangles" presStyleCnt="0"/>
      <dgm:spPr/>
    </dgm:pt>
    <dgm:pt modelId="{D116AE4C-F030-4043-904B-E4DE561C1905}" type="pres">
      <dgm:prSet presAssocID="{41820419-F50C-49D4-8EF2-8B1143F88ABD}" presName="parentLin" presStyleCnt="0"/>
      <dgm:spPr/>
    </dgm:pt>
    <dgm:pt modelId="{0EB584E8-C0B6-4128-B7EC-28BC5AC6BFE0}" type="pres">
      <dgm:prSet presAssocID="{41820419-F50C-49D4-8EF2-8B1143F88ABD}" presName="parentLeftMargin" presStyleLbl="node1" presStyleIdx="0" presStyleCnt="6"/>
      <dgm:spPr/>
    </dgm:pt>
    <dgm:pt modelId="{A74F0410-3BA1-43B8-8377-D77A0CC5B69D}" type="pres">
      <dgm:prSet presAssocID="{41820419-F50C-49D4-8EF2-8B1143F88AB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4A8C26E-50AA-449F-AF5C-7A2DF2B05ED9}" type="pres">
      <dgm:prSet presAssocID="{41820419-F50C-49D4-8EF2-8B1143F88ABD}" presName="negativeSpace" presStyleCnt="0"/>
      <dgm:spPr/>
    </dgm:pt>
    <dgm:pt modelId="{2F37434B-6109-4BCA-939F-3A15E2A3736C}" type="pres">
      <dgm:prSet presAssocID="{41820419-F50C-49D4-8EF2-8B1143F88ABD}" presName="childText" presStyleLbl="conFgAcc1" presStyleIdx="1" presStyleCnt="6">
        <dgm:presLayoutVars>
          <dgm:bulletEnabled val="1"/>
        </dgm:presLayoutVars>
      </dgm:prSet>
      <dgm:spPr/>
    </dgm:pt>
    <dgm:pt modelId="{84EA6FDC-6399-4507-958A-DDE1CEF1CFF7}" type="pres">
      <dgm:prSet presAssocID="{E0BD0C4A-CCC8-4B3B-84AC-A658131D6341}" presName="spaceBetweenRectangles" presStyleCnt="0"/>
      <dgm:spPr/>
    </dgm:pt>
    <dgm:pt modelId="{EE1975EE-AF89-463D-8EA6-3FDF84837695}" type="pres">
      <dgm:prSet presAssocID="{643465E2-7920-497D-8789-94B5A8BC59F5}" presName="parentLin" presStyleCnt="0"/>
      <dgm:spPr/>
    </dgm:pt>
    <dgm:pt modelId="{5C9C3D79-D62E-4052-938F-C0781D68DA39}" type="pres">
      <dgm:prSet presAssocID="{643465E2-7920-497D-8789-94B5A8BC59F5}" presName="parentLeftMargin" presStyleLbl="node1" presStyleIdx="1" presStyleCnt="6"/>
      <dgm:spPr/>
    </dgm:pt>
    <dgm:pt modelId="{B6B06FA0-759B-4215-8074-A14699509B7C}" type="pres">
      <dgm:prSet presAssocID="{643465E2-7920-497D-8789-94B5A8BC59F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2867B22-5504-467E-9FDB-CBF83A9DBFBC}" type="pres">
      <dgm:prSet presAssocID="{643465E2-7920-497D-8789-94B5A8BC59F5}" presName="negativeSpace" presStyleCnt="0"/>
      <dgm:spPr/>
    </dgm:pt>
    <dgm:pt modelId="{4F5A1463-E49F-4B7E-8138-4248F29F2DE4}" type="pres">
      <dgm:prSet presAssocID="{643465E2-7920-497D-8789-94B5A8BC59F5}" presName="childText" presStyleLbl="conFgAcc1" presStyleIdx="2" presStyleCnt="6">
        <dgm:presLayoutVars>
          <dgm:bulletEnabled val="1"/>
        </dgm:presLayoutVars>
      </dgm:prSet>
      <dgm:spPr/>
    </dgm:pt>
    <dgm:pt modelId="{CAAFAB06-99AA-4F4F-AE02-B1FB813031F5}" type="pres">
      <dgm:prSet presAssocID="{B9B7D1FC-3F19-46D5-A8F8-1416480B618A}" presName="spaceBetweenRectangles" presStyleCnt="0"/>
      <dgm:spPr/>
    </dgm:pt>
    <dgm:pt modelId="{6923DC87-BCCD-445C-8458-58A456C652FE}" type="pres">
      <dgm:prSet presAssocID="{550CF30D-C1B9-49F2-BC20-215B7B24C64B}" presName="parentLin" presStyleCnt="0"/>
      <dgm:spPr/>
    </dgm:pt>
    <dgm:pt modelId="{891428AB-69BE-42C0-9B22-63EA560266F7}" type="pres">
      <dgm:prSet presAssocID="{550CF30D-C1B9-49F2-BC20-215B7B24C64B}" presName="parentLeftMargin" presStyleLbl="node1" presStyleIdx="2" presStyleCnt="6"/>
      <dgm:spPr/>
    </dgm:pt>
    <dgm:pt modelId="{8EE35219-B74A-45A9-8040-3951C1D426E9}" type="pres">
      <dgm:prSet presAssocID="{550CF30D-C1B9-49F2-BC20-215B7B24C64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EF77673-52E8-4145-B346-C48AFF2DA20A}" type="pres">
      <dgm:prSet presAssocID="{550CF30D-C1B9-49F2-BC20-215B7B24C64B}" presName="negativeSpace" presStyleCnt="0"/>
      <dgm:spPr/>
    </dgm:pt>
    <dgm:pt modelId="{19682425-C13E-4286-A308-49076E385856}" type="pres">
      <dgm:prSet presAssocID="{550CF30D-C1B9-49F2-BC20-215B7B24C64B}" presName="childText" presStyleLbl="conFgAcc1" presStyleIdx="3" presStyleCnt="6">
        <dgm:presLayoutVars>
          <dgm:bulletEnabled val="1"/>
        </dgm:presLayoutVars>
      </dgm:prSet>
      <dgm:spPr/>
    </dgm:pt>
    <dgm:pt modelId="{69D4803C-0B32-4F19-BE9F-7927D28CD843}" type="pres">
      <dgm:prSet presAssocID="{4AD1002F-7E31-4ACD-9206-2FA802AD25E3}" presName="spaceBetweenRectangles" presStyleCnt="0"/>
      <dgm:spPr/>
    </dgm:pt>
    <dgm:pt modelId="{C2D0276B-BBF8-4F20-9830-141BF508D9D6}" type="pres">
      <dgm:prSet presAssocID="{18841C26-4B09-450F-A60C-DA7156B07B95}" presName="parentLin" presStyleCnt="0"/>
      <dgm:spPr/>
    </dgm:pt>
    <dgm:pt modelId="{67479A18-7D29-49D6-AD8A-4F8ACEFA3F6B}" type="pres">
      <dgm:prSet presAssocID="{18841C26-4B09-450F-A60C-DA7156B07B95}" presName="parentLeftMargin" presStyleLbl="node1" presStyleIdx="3" presStyleCnt="6"/>
      <dgm:spPr/>
    </dgm:pt>
    <dgm:pt modelId="{78C1AF42-ECCC-4B11-9464-96982FDD09F6}" type="pres">
      <dgm:prSet presAssocID="{18841C26-4B09-450F-A60C-DA7156B07B9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CFCAEBF-A555-483E-8007-242022BFA16B}" type="pres">
      <dgm:prSet presAssocID="{18841C26-4B09-450F-A60C-DA7156B07B95}" presName="negativeSpace" presStyleCnt="0"/>
      <dgm:spPr/>
    </dgm:pt>
    <dgm:pt modelId="{DF71183C-B71A-4453-BF2B-F8B533717687}" type="pres">
      <dgm:prSet presAssocID="{18841C26-4B09-450F-A60C-DA7156B07B95}" presName="childText" presStyleLbl="conFgAcc1" presStyleIdx="4" presStyleCnt="6">
        <dgm:presLayoutVars>
          <dgm:bulletEnabled val="1"/>
        </dgm:presLayoutVars>
      </dgm:prSet>
      <dgm:spPr/>
    </dgm:pt>
    <dgm:pt modelId="{45EAC040-EF76-426F-A765-8D89D30AF708}" type="pres">
      <dgm:prSet presAssocID="{BCBEA5E3-2073-479D-9047-3C490FD9FEEF}" presName="spaceBetweenRectangles" presStyleCnt="0"/>
      <dgm:spPr/>
    </dgm:pt>
    <dgm:pt modelId="{88E63EB8-CC37-4337-A98B-3A2410389121}" type="pres">
      <dgm:prSet presAssocID="{F3A2D865-5D34-4DE6-9166-DEE263D2CDFE}" presName="parentLin" presStyleCnt="0"/>
      <dgm:spPr/>
    </dgm:pt>
    <dgm:pt modelId="{285B1C98-F6BA-42CF-923A-91E1BA498FDF}" type="pres">
      <dgm:prSet presAssocID="{F3A2D865-5D34-4DE6-9166-DEE263D2CDFE}" presName="parentLeftMargin" presStyleLbl="node1" presStyleIdx="4" presStyleCnt="6"/>
      <dgm:spPr/>
    </dgm:pt>
    <dgm:pt modelId="{85126156-9668-4B0E-8A83-E6111DA21CA3}" type="pres">
      <dgm:prSet presAssocID="{F3A2D865-5D34-4DE6-9166-DEE263D2CDF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9846C1B7-8E25-43DE-B1BF-65FCF7F9BFF5}" type="pres">
      <dgm:prSet presAssocID="{F3A2D865-5D34-4DE6-9166-DEE263D2CDFE}" presName="negativeSpace" presStyleCnt="0"/>
      <dgm:spPr/>
    </dgm:pt>
    <dgm:pt modelId="{720A8F71-DCF1-4D9E-AC3F-F75A26314CEE}" type="pres">
      <dgm:prSet presAssocID="{F3A2D865-5D34-4DE6-9166-DEE263D2CDF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36B6501-A182-4BE6-9FFD-DE48FEB48351}" type="presOf" srcId="{18841C26-4B09-450F-A60C-DA7156B07B95}" destId="{67479A18-7D29-49D6-AD8A-4F8ACEFA3F6B}" srcOrd="0" destOrd="0" presId="urn:microsoft.com/office/officeart/2005/8/layout/list1"/>
    <dgm:cxn modelId="{BF069611-B61B-45DD-A366-92152106F45C}" type="presOf" srcId="{4AF45C74-3CF2-4C8E-A171-687B6F692FD4}" destId="{92F30F42-98FC-462E-BBDE-E173D4C5C11E}" srcOrd="1" destOrd="0" presId="urn:microsoft.com/office/officeart/2005/8/layout/list1"/>
    <dgm:cxn modelId="{DC724B12-A977-44EF-8159-6D0B00048664}" type="presOf" srcId="{41820419-F50C-49D4-8EF2-8B1143F88ABD}" destId="{A74F0410-3BA1-43B8-8377-D77A0CC5B69D}" srcOrd="1" destOrd="0" presId="urn:microsoft.com/office/officeart/2005/8/layout/list1"/>
    <dgm:cxn modelId="{1268A61F-30A1-4CA6-AE85-AA9A691B095F}" type="presOf" srcId="{41820419-F50C-49D4-8EF2-8B1143F88ABD}" destId="{0EB584E8-C0B6-4128-B7EC-28BC5AC6BFE0}" srcOrd="0" destOrd="0" presId="urn:microsoft.com/office/officeart/2005/8/layout/list1"/>
    <dgm:cxn modelId="{E9C8AF1F-222D-440F-A94C-6942D9623EC6}" srcId="{6F0FA254-0B7E-48F5-A33E-0740802F9BB2}" destId="{643465E2-7920-497D-8789-94B5A8BC59F5}" srcOrd="2" destOrd="0" parTransId="{F2E60FCD-DB4E-4086-BF18-3F07FCAD3258}" sibTransId="{B9B7D1FC-3F19-46D5-A8F8-1416480B618A}"/>
    <dgm:cxn modelId="{09664626-47C9-469B-ABFD-EA461AF84DE0}" type="presOf" srcId="{F3A2D865-5D34-4DE6-9166-DEE263D2CDFE}" destId="{285B1C98-F6BA-42CF-923A-91E1BA498FDF}" srcOrd="0" destOrd="0" presId="urn:microsoft.com/office/officeart/2005/8/layout/list1"/>
    <dgm:cxn modelId="{CC7AB827-C631-4F86-9292-AEE98693EE51}" type="presOf" srcId="{643465E2-7920-497D-8789-94B5A8BC59F5}" destId="{5C9C3D79-D62E-4052-938F-C0781D68DA39}" srcOrd="0" destOrd="0" presId="urn:microsoft.com/office/officeart/2005/8/layout/list1"/>
    <dgm:cxn modelId="{B954565D-5F8B-4435-B22B-E3871C8708C9}" srcId="{6F0FA254-0B7E-48F5-A33E-0740802F9BB2}" destId="{41820419-F50C-49D4-8EF2-8B1143F88ABD}" srcOrd="1" destOrd="0" parTransId="{0E3D8679-B729-4808-BA36-ED5CFF429247}" sibTransId="{E0BD0C4A-CCC8-4B3B-84AC-A658131D6341}"/>
    <dgm:cxn modelId="{1E168743-B135-42B1-A1F3-C49C563D1CBB}" type="presOf" srcId="{550CF30D-C1B9-49F2-BC20-215B7B24C64B}" destId="{8EE35219-B74A-45A9-8040-3951C1D426E9}" srcOrd="1" destOrd="0" presId="urn:microsoft.com/office/officeart/2005/8/layout/list1"/>
    <dgm:cxn modelId="{2D22214C-EA76-47FE-BF55-60BABD017330}" type="presOf" srcId="{F3A2D865-5D34-4DE6-9166-DEE263D2CDFE}" destId="{85126156-9668-4B0E-8A83-E6111DA21CA3}" srcOrd="1" destOrd="0" presId="urn:microsoft.com/office/officeart/2005/8/layout/list1"/>
    <dgm:cxn modelId="{36A35657-0CA7-445B-827C-6C9F62A17E4E}" srcId="{6F0FA254-0B7E-48F5-A33E-0740802F9BB2}" destId="{18841C26-4B09-450F-A60C-DA7156B07B95}" srcOrd="4" destOrd="0" parTransId="{6B4F0217-B5DE-42F2-9AD0-E91D902E0220}" sibTransId="{BCBEA5E3-2073-479D-9047-3C490FD9FEEF}"/>
    <dgm:cxn modelId="{E12FCC5A-CE93-4D41-9E2C-10B8CB7F8247}" srcId="{6F0FA254-0B7E-48F5-A33E-0740802F9BB2}" destId="{550CF30D-C1B9-49F2-BC20-215B7B24C64B}" srcOrd="3" destOrd="0" parTransId="{35A0D396-4E4D-4784-9436-4B75D37234C6}" sibTransId="{4AD1002F-7E31-4ACD-9206-2FA802AD25E3}"/>
    <dgm:cxn modelId="{438F2099-34D0-4D92-8C20-7BF5A57FF1AC}" srcId="{6F0FA254-0B7E-48F5-A33E-0740802F9BB2}" destId="{4AF45C74-3CF2-4C8E-A171-687B6F692FD4}" srcOrd="0" destOrd="0" parTransId="{28118E29-8327-40F7-B464-4170E5C25A12}" sibTransId="{0BACA2FB-20FB-4542-9A0D-B44023CD56E8}"/>
    <dgm:cxn modelId="{FB18C09C-1B02-41C4-B388-1F1440B25A2A}" srcId="{6F0FA254-0B7E-48F5-A33E-0740802F9BB2}" destId="{F3A2D865-5D34-4DE6-9166-DEE263D2CDFE}" srcOrd="5" destOrd="0" parTransId="{AC14C95D-AEFD-401B-975D-88ABD030EC39}" sibTransId="{853760D2-1AA2-4CA6-9725-8946D2261CC6}"/>
    <dgm:cxn modelId="{46A50AB6-7251-41EB-BAF5-2BACB6549CF3}" type="presOf" srcId="{643465E2-7920-497D-8789-94B5A8BC59F5}" destId="{B6B06FA0-759B-4215-8074-A14699509B7C}" srcOrd="1" destOrd="0" presId="urn:microsoft.com/office/officeart/2005/8/layout/list1"/>
    <dgm:cxn modelId="{60F94AC3-2B93-4D0F-8CFD-70D2DCD5712F}" type="presOf" srcId="{6F0FA254-0B7E-48F5-A33E-0740802F9BB2}" destId="{5F097474-1313-4E1E-B801-FAEE5867D3EC}" srcOrd="0" destOrd="0" presId="urn:microsoft.com/office/officeart/2005/8/layout/list1"/>
    <dgm:cxn modelId="{137D74EC-C5D0-4555-80CA-C496A6AA1C5E}" type="presOf" srcId="{18841C26-4B09-450F-A60C-DA7156B07B95}" destId="{78C1AF42-ECCC-4B11-9464-96982FDD09F6}" srcOrd="1" destOrd="0" presId="urn:microsoft.com/office/officeart/2005/8/layout/list1"/>
    <dgm:cxn modelId="{52492CEE-F64A-4C2B-9642-EA7E0AECE6C6}" type="presOf" srcId="{550CF30D-C1B9-49F2-BC20-215B7B24C64B}" destId="{891428AB-69BE-42C0-9B22-63EA560266F7}" srcOrd="0" destOrd="0" presId="urn:microsoft.com/office/officeart/2005/8/layout/list1"/>
    <dgm:cxn modelId="{24FD83F8-809D-4738-8349-3F97620D2626}" type="presOf" srcId="{4AF45C74-3CF2-4C8E-A171-687B6F692FD4}" destId="{66ACB023-0191-4F8E-934A-8BC6B220BCB8}" srcOrd="0" destOrd="0" presId="urn:microsoft.com/office/officeart/2005/8/layout/list1"/>
    <dgm:cxn modelId="{2617E0DE-FCDB-4BC0-AFB2-5460AC805273}" type="presParOf" srcId="{5F097474-1313-4E1E-B801-FAEE5867D3EC}" destId="{D3994F5E-3D26-44F0-A746-73FEDA83A316}" srcOrd="0" destOrd="0" presId="urn:microsoft.com/office/officeart/2005/8/layout/list1"/>
    <dgm:cxn modelId="{4335EDE2-962C-40F0-8197-19A9775CDAA2}" type="presParOf" srcId="{D3994F5E-3D26-44F0-A746-73FEDA83A316}" destId="{66ACB023-0191-4F8E-934A-8BC6B220BCB8}" srcOrd="0" destOrd="0" presId="urn:microsoft.com/office/officeart/2005/8/layout/list1"/>
    <dgm:cxn modelId="{A96BCBE3-3BC8-49B0-8E45-7A8D6AE7A459}" type="presParOf" srcId="{D3994F5E-3D26-44F0-A746-73FEDA83A316}" destId="{92F30F42-98FC-462E-BBDE-E173D4C5C11E}" srcOrd="1" destOrd="0" presId="urn:microsoft.com/office/officeart/2005/8/layout/list1"/>
    <dgm:cxn modelId="{6F3BB9D5-E4F0-4183-9998-3AC4B3B9563C}" type="presParOf" srcId="{5F097474-1313-4E1E-B801-FAEE5867D3EC}" destId="{1A4D7CA5-3459-49A2-B114-F8639638B7E5}" srcOrd="1" destOrd="0" presId="urn:microsoft.com/office/officeart/2005/8/layout/list1"/>
    <dgm:cxn modelId="{FF0681BC-8ADE-419F-B791-1B520CF4ED6B}" type="presParOf" srcId="{5F097474-1313-4E1E-B801-FAEE5867D3EC}" destId="{BB35A2B3-D821-4583-9006-72FF20ABEAD5}" srcOrd="2" destOrd="0" presId="urn:microsoft.com/office/officeart/2005/8/layout/list1"/>
    <dgm:cxn modelId="{5CBBFE56-7CAA-4561-A16D-53452B5A2EDB}" type="presParOf" srcId="{5F097474-1313-4E1E-B801-FAEE5867D3EC}" destId="{4C363F02-6696-4355-B804-97CDD30E2E04}" srcOrd="3" destOrd="0" presId="urn:microsoft.com/office/officeart/2005/8/layout/list1"/>
    <dgm:cxn modelId="{AF3965E7-00D2-45AA-B70E-9CAAEB72C833}" type="presParOf" srcId="{5F097474-1313-4E1E-B801-FAEE5867D3EC}" destId="{D116AE4C-F030-4043-904B-E4DE561C1905}" srcOrd="4" destOrd="0" presId="urn:microsoft.com/office/officeart/2005/8/layout/list1"/>
    <dgm:cxn modelId="{A7AF534D-F834-4EC5-B24A-96E76FFB549C}" type="presParOf" srcId="{D116AE4C-F030-4043-904B-E4DE561C1905}" destId="{0EB584E8-C0B6-4128-B7EC-28BC5AC6BFE0}" srcOrd="0" destOrd="0" presId="urn:microsoft.com/office/officeart/2005/8/layout/list1"/>
    <dgm:cxn modelId="{E5530954-4CD3-44B2-8223-4F9BAF123698}" type="presParOf" srcId="{D116AE4C-F030-4043-904B-E4DE561C1905}" destId="{A74F0410-3BA1-43B8-8377-D77A0CC5B69D}" srcOrd="1" destOrd="0" presId="urn:microsoft.com/office/officeart/2005/8/layout/list1"/>
    <dgm:cxn modelId="{A76D09D1-05EA-4FDD-8E8C-40679DF2A48C}" type="presParOf" srcId="{5F097474-1313-4E1E-B801-FAEE5867D3EC}" destId="{E4A8C26E-50AA-449F-AF5C-7A2DF2B05ED9}" srcOrd="5" destOrd="0" presId="urn:microsoft.com/office/officeart/2005/8/layout/list1"/>
    <dgm:cxn modelId="{030AC532-29C8-4DDE-9606-4367275CA458}" type="presParOf" srcId="{5F097474-1313-4E1E-B801-FAEE5867D3EC}" destId="{2F37434B-6109-4BCA-939F-3A15E2A3736C}" srcOrd="6" destOrd="0" presId="urn:microsoft.com/office/officeart/2005/8/layout/list1"/>
    <dgm:cxn modelId="{A6D0D9C9-D04A-4D98-9F8E-FEAB0B784646}" type="presParOf" srcId="{5F097474-1313-4E1E-B801-FAEE5867D3EC}" destId="{84EA6FDC-6399-4507-958A-DDE1CEF1CFF7}" srcOrd="7" destOrd="0" presId="urn:microsoft.com/office/officeart/2005/8/layout/list1"/>
    <dgm:cxn modelId="{51E08622-3C55-4237-9265-585BC8A70DEC}" type="presParOf" srcId="{5F097474-1313-4E1E-B801-FAEE5867D3EC}" destId="{EE1975EE-AF89-463D-8EA6-3FDF84837695}" srcOrd="8" destOrd="0" presId="urn:microsoft.com/office/officeart/2005/8/layout/list1"/>
    <dgm:cxn modelId="{CF521178-86EE-4928-9FF8-5A9A4AADFDBA}" type="presParOf" srcId="{EE1975EE-AF89-463D-8EA6-3FDF84837695}" destId="{5C9C3D79-D62E-4052-938F-C0781D68DA39}" srcOrd="0" destOrd="0" presId="urn:microsoft.com/office/officeart/2005/8/layout/list1"/>
    <dgm:cxn modelId="{EAF15D65-D7A2-44DE-8E65-BD53A74487A0}" type="presParOf" srcId="{EE1975EE-AF89-463D-8EA6-3FDF84837695}" destId="{B6B06FA0-759B-4215-8074-A14699509B7C}" srcOrd="1" destOrd="0" presId="urn:microsoft.com/office/officeart/2005/8/layout/list1"/>
    <dgm:cxn modelId="{620617EC-C476-474C-9FC1-FAD24FDE58F3}" type="presParOf" srcId="{5F097474-1313-4E1E-B801-FAEE5867D3EC}" destId="{12867B22-5504-467E-9FDB-CBF83A9DBFBC}" srcOrd="9" destOrd="0" presId="urn:microsoft.com/office/officeart/2005/8/layout/list1"/>
    <dgm:cxn modelId="{2E1DB307-7F7F-4F8D-B366-B18599B1DE00}" type="presParOf" srcId="{5F097474-1313-4E1E-B801-FAEE5867D3EC}" destId="{4F5A1463-E49F-4B7E-8138-4248F29F2DE4}" srcOrd="10" destOrd="0" presId="urn:microsoft.com/office/officeart/2005/8/layout/list1"/>
    <dgm:cxn modelId="{DA718246-5916-49F5-B7C9-2E238F819FFC}" type="presParOf" srcId="{5F097474-1313-4E1E-B801-FAEE5867D3EC}" destId="{CAAFAB06-99AA-4F4F-AE02-B1FB813031F5}" srcOrd="11" destOrd="0" presId="urn:microsoft.com/office/officeart/2005/8/layout/list1"/>
    <dgm:cxn modelId="{9978AEC8-B6AA-4310-BA0B-4ED5CB6FC438}" type="presParOf" srcId="{5F097474-1313-4E1E-B801-FAEE5867D3EC}" destId="{6923DC87-BCCD-445C-8458-58A456C652FE}" srcOrd="12" destOrd="0" presId="urn:microsoft.com/office/officeart/2005/8/layout/list1"/>
    <dgm:cxn modelId="{38269DAC-554F-476A-B14A-0B11C0978DCB}" type="presParOf" srcId="{6923DC87-BCCD-445C-8458-58A456C652FE}" destId="{891428AB-69BE-42C0-9B22-63EA560266F7}" srcOrd="0" destOrd="0" presId="urn:microsoft.com/office/officeart/2005/8/layout/list1"/>
    <dgm:cxn modelId="{E394E192-E1D8-48BD-8741-18BC295ED199}" type="presParOf" srcId="{6923DC87-BCCD-445C-8458-58A456C652FE}" destId="{8EE35219-B74A-45A9-8040-3951C1D426E9}" srcOrd="1" destOrd="0" presId="urn:microsoft.com/office/officeart/2005/8/layout/list1"/>
    <dgm:cxn modelId="{EEBDD0EB-35CC-440B-BB2E-C49381140C4D}" type="presParOf" srcId="{5F097474-1313-4E1E-B801-FAEE5867D3EC}" destId="{BEF77673-52E8-4145-B346-C48AFF2DA20A}" srcOrd="13" destOrd="0" presId="urn:microsoft.com/office/officeart/2005/8/layout/list1"/>
    <dgm:cxn modelId="{1268BE88-7A9A-491C-9C32-D0E18E12FA92}" type="presParOf" srcId="{5F097474-1313-4E1E-B801-FAEE5867D3EC}" destId="{19682425-C13E-4286-A308-49076E385856}" srcOrd="14" destOrd="0" presId="urn:microsoft.com/office/officeart/2005/8/layout/list1"/>
    <dgm:cxn modelId="{C50A252B-26B1-4397-B060-962051A24848}" type="presParOf" srcId="{5F097474-1313-4E1E-B801-FAEE5867D3EC}" destId="{69D4803C-0B32-4F19-BE9F-7927D28CD843}" srcOrd="15" destOrd="0" presId="urn:microsoft.com/office/officeart/2005/8/layout/list1"/>
    <dgm:cxn modelId="{704CFE74-6279-4F44-8E69-7BE87B7725F5}" type="presParOf" srcId="{5F097474-1313-4E1E-B801-FAEE5867D3EC}" destId="{C2D0276B-BBF8-4F20-9830-141BF508D9D6}" srcOrd="16" destOrd="0" presId="urn:microsoft.com/office/officeart/2005/8/layout/list1"/>
    <dgm:cxn modelId="{7D346802-035E-441E-8CEA-297ED07E23C9}" type="presParOf" srcId="{C2D0276B-BBF8-4F20-9830-141BF508D9D6}" destId="{67479A18-7D29-49D6-AD8A-4F8ACEFA3F6B}" srcOrd="0" destOrd="0" presId="urn:microsoft.com/office/officeart/2005/8/layout/list1"/>
    <dgm:cxn modelId="{051744E0-3382-4517-9976-F778AEA9FB9C}" type="presParOf" srcId="{C2D0276B-BBF8-4F20-9830-141BF508D9D6}" destId="{78C1AF42-ECCC-4B11-9464-96982FDD09F6}" srcOrd="1" destOrd="0" presId="urn:microsoft.com/office/officeart/2005/8/layout/list1"/>
    <dgm:cxn modelId="{7D207F8D-823E-446C-8609-5ECC563D4DDD}" type="presParOf" srcId="{5F097474-1313-4E1E-B801-FAEE5867D3EC}" destId="{5CFCAEBF-A555-483E-8007-242022BFA16B}" srcOrd="17" destOrd="0" presId="urn:microsoft.com/office/officeart/2005/8/layout/list1"/>
    <dgm:cxn modelId="{C23A56FF-A9F5-4E2E-9AB0-801F9970FEA3}" type="presParOf" srcId="{5F097474-1313-4E1E-B801-FAEE5867D3EC}" destId="{DF71183C-B71A-4453-BF2B-F8B533717687}" srcOrd="18" destOrd="0" presId="urn:microsoft.com/office/officeart/2005/8/layout/list1"/>
    <dgm:cxn modelId="{50B55E60-AC5C-4D37-A46A-835A768D13C9}" type="presParOf" srcId="{5F097474-1313-4E1E-B801-FAEE5867D3EC}" destId="{45EAC040-EF76-426F-A765-8D89D30AF708}" srcOrd="19" destOrd="0" presId="urn:microsoft.com/office/officeart/2005/8/layout/list1"/>
    <dgm:cxn modelId="{294D2E71-6D3D-48AA-8748-70F411B02BC0}" type="presParOf" srcId="{5F097474-1313-4E1E-B801-FAEE5867D3EC}" destId="{88E63EB8-CC37-4337-A98B-3A2410389121}" srcOrd="20" destOrd="0" presId="urn:microsoft.com/office/officeart/2005/8/layout/list1"/>
    <dgm:cxn modelId="{1E002D04-8DDF-4FA1-AE51-06325E66F833}" type="presParOf" srcId="{88E63EB8-CC37-4337-A98B-3A2410389121}" destId="{285B1C98-F6BA-42CF-923A-91E1BA498FDF}" srcOrd="0" destOrd="0" presId="urn:microsoft.com/office/officeart/2005/8/layout/list1"/>
    <dgm:cxn modelId="{FD920AA7-AF8F-4141-82D0-F96D690D0C16}" type="presParOf" srcId="{88E63EB8-CC37-4337-A98B-3A2410389121}" destId="{85126156-9668-4B0E-8A83-E6111DA21CA3}" srcOrd="1" destOrd="0" presId="urn:microsoft.com/office/officeart/2005/8/layout/list1"/>
    <dgm:cxn modelId="{30C0FAA1-D34C-407B-961D-66EE7ACB92FC}" type="presParOf" srcId="{5F097474-1313-4E1E-B801-FAEE5867D3EC}" destId="{9846C1B7-8E25-43DE-B1BF-65FCF7F9BFF5}" srcOrd="21" destOrd="0" presId="urn:microsoft.com/office/officeart/2005/8/layout/list1"/>
    <dgm:cxn modelId="{7C3E2579-9BA7-4E46-9892-416512C99842}" type="presParOf" srcId="{5F097474-1313-4E1E-B801-FAEE5867D3EC}" destId="{720A8F71-DCF1-4D9E-AC3F-F75A26314CE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0FA254-0B7E-48F5-A33E-0740802F9BB2}" type="doc">
      <dgm:prSet loTypeId="urn:microsoft.com/office/officeart/2008/layout/VerticalCurved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841C26-4B09-450F-A60C-DA7156B07B95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dirty="0"/>
            <a:t>Sum of Discount by year </a:t>
          </a:r>
        </a:p>
        <a:p>
          <a:r>
            <a:rPr lang="en-US" sz="1600" dirty="0"/>
            <a:t>2012(1.3K)</a:t>
          </a:r>
        </a:p>
        <a:p>
          <a:r>
            <a:rPr lang="en-US" sz="1600" dirty="0"/>
            <a:t>2015(2.5K)</a:t>
          </a:r>
        </a:p>
      </dgm:t>
    </dgm:pt>
    <dgm:pt modelId="{6B4F0217-B5DE-42F2-9AD0-E91D902E0220}" type="parTrans" cxnId="{36A35657-0CA7-445B-827C-6C9F62A17E4E}">
      <dgm:prSet/>
      <dgm:spPr/>
      <dgm:t>
        <a:bodyPr/>
        <a:lstStyle/>
        <a:p>
          <a:endParaRPr lang="en-US" sz="2000"/>
        </a:p>
      </dgm:t>
    </dgm:pt>
    <dgm:pt modelId="{BCBEA5E3-2073-479D-9047-3C490FD9FEEF}" type="sibTrans" cxnId="{36A35657-0CA7-445B-827C-6C9F62A17E4E}">
      <dgm:prSet/>
      <dgm:spPr/>
      <dgm:t>
        <a:bodyPr/>
        <a:lstStyle/>
        <a:p>
          <a:endParaRPr lang="en-US" sz="2000"/>
        </a:p>
      </dgm:t>
    </dgm:pt>
    <dgm:pt modelId="{747D9236-6D0D-40D1-91D6-44A55B2C489E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dirty="0"/>
            <a:t>Sum of Discount by Segment</a:t>
          </a:r>
        </a:p>
        <a:p>
          <a:r>
            <a:rPr lang="en-US" sz="1600" dirty="0"/>
            <a:t>Consumer(3.8K -highest)</a:t>
          </a:r>
        </a:p>
        <a:p>
          <a:r>
            <a:rPr lang="en-US" sz="1600" dirty="0"/>
            <a:t>Home Office(1.3K- lowest)</a:t>
          </a:r>
        </a:p>
      </dgm:t>
    </dgm:pt>
    <dgm:pt modelId="{2D60A376-E5AF-40E9-96A0-6A1F05283005}" type="parTrans" cxnId="{598D3509-B08E-4937-A4DB-1DD8531DE1A8}">
      <dgm:prSet/>
      <dgm:spPr/>
      <dgm:t>
        <a:bodyPr/>
        <a:lstStyle/>
        <a:p>
          <a:endParaRPr lang="en-US" sz="2000"/>
        </a:p>
      </dgm:t>
    </dgm:pt>
    <dgm:pt modelId="{02555B78-FF46-4D99-8E0C-9048A0772FAF}" type="sibTrans" cxnId="{598D3509-B08E-4937-A4DB-1DD8531DE1A8}">
      <dgm:prSet/>
      <dgm:spPr/>
      <dgm:t>
        <a:bodyPr/>
        <a:lstStyle/>
        <a:p>
          <a:endParaRPr lang="en-US" sz="2000"/>
        </a:p>
      </dgm:t>
    </dgm:pt>
    <dgm:pt modelId="{0300EB12-CCA5-40F2-9FEC-7D89A922F969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dirty="0"/>
            <a:t>Sum of Discount</a:t>
          </a:r>
        </a:p>
        <a:p>
          <a:r>
            <a:rPr lang="en-US" sz="1600" dirty="0"/>
            <a:t>7.33K</a:t>
          </a:r>
        </a:p>
      </dgm:t>
    </dgm:pt>
    <dgm:pt modelId="{4DEC981E-DE04-439A-8E2E-A69458213C1F}" type="parTrans" cxnId="{14AAAB42-B687-470B-929F-20C6A48BA5BB}">
      <dgm:prSet/>
      <dgm:spPr/>
      <dgm:t>
        <a:bodyPr/>
        <a:lstStyle/>
        <a:p>
          <a:endParaRPr lang="en-US" sz="2000"/>
        </a:p>
      </dgm:t>
    </dgm:pt>
    <dgm:pt modelId="{A28DA1D5-4427-440E-92EA-69EC826DEA2C}" type="sibTrans" cxnId="{14AAAB42-B687-470B-929F-20C6A48BA5BB}">
      <dgm:prSet/>
      <dgm:spPr/>
      <dgm:t>
        <a:bodyPr/>
        <a:lstStyle/>
        <a:p>
          <a:endParaRPr lang="en-US" sz="2000"/>
        </a:p>
      </dgm:t>
    </dgm:pt>
    <dgm:pt modelId="{CA379BEF-F348-4F77-A9C5-22144733A8C6}" type="pres">
      <dgm:prSet presAssocID="{6F0FA254-0B7E-48F5-A33E-0740802F9BB2}" presName="Name0" presStyleCnt="0">
        <dgm:presLayoutVars>
          <dgm:chMax val="7"/>
          <dgm:chPref val="7"/>
          <dgm:dir/>
        </dgm:presLayoutVars>
      </dgm:prSet>
      <dgm:spPr/>
    </dgm:pt>
    <dgm:pt modelId="{95EA399B-18FA-428D-9CC8-463A8944E65C}" type="pres">
      <dgm:prSet presAssocID="{6F0FA254-0B7E-48F5-A33E-0740802F9BB2}" presName="Name1" presStyleCnt="0"/>
      <dgm:spPr/>
    </dgm:pt>
    <dgm:pt modelId="{0B0757E4-4F20-46EA-85D2-573EC534E682}" type="pres">
      <dgm:prSet presAssocID="{6F0FA254-0B7E-48F5-A33E-0740802F9BB2}" presName="cycle" presStyleCnt="0"/>
      <dgm:spPr/>
    </dgm:pt>
    <dgm:pt modelId="{AA0BA290-E8C0-4B30-B392-C4642C478D9D}" type="pres">
      <dgm:prSet presAssocID="{6F0FA254-0B7E-48F5-A33E-0740802F9BB2}" presName="srcNode" presStyleLbl="node1" presStyleIdx="0" presStyleCnt="3"/>
      <dgm:spPr/>
    </dgm:pt>
    <dgm:pt modelId="{990F9D0F-72F0-4E7A-B37D-63897E82EDF1}" type="pres">
      <dgm:prSet presAssocID="{6F0FA254-0B7E-48F5-A33E-0740802F9BB2}" presName="conn" presStyleLbl="parChTrans1D2" presStyleIdx="0" presStyleCnt="1"/>
      <dgm:spPr/>
    </dgm:pt>
    <dgm:pt modelId="{8D8C20ED-44D5-4FFD-B178-8B5029A30F17}" type="pres">
      <dgm:prSet presAssocID="{6F0FA254-0B7E-48F5-A33E-0740802F9BB2}" presName="extraNode" presStyleLbl="node1" presStyleIdx="0" presStyleCnt="3"/>
      <dgm:spPr/>
    </dgm:pt>
    <dgm:pt modelId="{D7DEB381-8587-4753-924C-778DCEB1641B}" type="pres">
      <dgm:prSet presAssocID="{6F0FA254-0B7E-48F5-A33E-0740802F9BB2}" presName="dstNode" presStyleLbl="node1" presStyleIdx="0" presStyleCnt="3"/>
      <dgm:spPr/>
    </dgm:pt>
    <dgm:pt modelId="{BFFC31B1-1AF4-4C51-9DC3-0163D9A74017}" type="pres">
      <dgm:prSet presAssocID="{18841C26-4B09-450F-A60C-DA7156B07B95}" presName="text_1" presStyleLbl="node1" presStyleIdx="0" presStyleCnt="3" custScaleY="120565">
        <dgm:presLayoutVars>
          <dgm:bulletEnabled val="1"/>
        </dgm:presLayoutVars>
      </dgm:prSet>
      <dgm:spPr/>
    </dgm:pt>
    <dgm:pt modelId="{B30D8632-D03E-4A52-89DC-56AF2B5B210E}" type="pres">
      <dgm:prSet presAssocID="{18841C26-4B09-450F-A60C-DA7156B07B95}" presName="accent_1" presStyleCnt="0"/>
      <dgm:spPr/>
    </dgm:pt>
    <dgm:pt modelId="{1A7A36D9-CC55-4B88-AA54-293507B8E09C}" type="pres">
      <dgm:prSet presAssocID="{18841C26-4B09-450F-A60C-DA7156B07B95}" presName="accentRepeatNode" presStyleLbl="solidFgAcc1" presStyleIdx="0" presStyleCnt="3"/>
      <dgm:spPr/>
    </dgm:pt>
    <dgm:pt modelId="{BD574E28-1084-4B4B-823B-67CD3B27FB8B}" type="pres">
      <dgm:prSet presAssocID="{747D9236-6D0D-40D1-91D6-44A55B2C489E}" presName="text_2" presStyleLbl="node1" presStyleIdx="1" presStyleCnt="3" custScaleY="134397">
        <dgm:presLayoutVars>
          <dgm:bulletEnabled val="1"/>
        </dgm:presLayoutVars>
      </dgm:prSet>
      <dgm:spPr/>
    </dgm:pt>
    <dgm:pt modelId="{919F7BF0-D898-4114-B058-C309C22AFB01}" type="pres">
      <dgm:prSet presAssocID="{747D9236-6D0D-40D1-91D6-44A55B2C489E}" presName="accent_2" presStyleCnt="0"/>
      <dgm:spPr/>
    </dgm:pt>
    <dgm:pt modelId="{A6A203C7-A9F9-458A-BCE2-F09DA0B14457}" type="pres">
      <dgm:prSet presAssocID="{747D9236-6D0D-40D1-91D6-44A55B2C489E}" presName="accentRepeatNode" presStyleLbl="solidFgAcc1" presStyleIdx="1" presStyleCnt="3"/>
      <dgm:spPr/>
    </dgm:pt>
    <dgm:pt modelId="{83CDAE8B-86E5-44DD-9966-D8C849B57BD5}" type="pres">
      <dgm:prSet presAssocID="{0300EB12-CCA5-40F2-9FEC-7D89A922F969}" presName="text_3" presStyleLbl="node1" presStyleIdx="2" presStyleCnt="3">
        <dgm:presLayoutVars>
          <dgm:bulletEnabled val="1"/>
        </dgm:presLayoutVars>
      </dgm:prSet>
      <dgm:spPr/>
    </dgm:pt>
    <dgm:pt modelId="{103701D2-6885-44C8-9271-21A1F2946269}" type="pres">
      <dgm:prSet presAssocID="{0300EB12-CCA5-40F2-9FEC-7D89A922F969}" presName="accent_3" presStyleCnt="0"/>
      <dgm:spPr/>
    </dgm:pt>
    <dgm:pt modelId="{01757F63-BC20-4412-B5E1-9723774E99BA}" type="pres">
      <dgm:prSet presAssocID="{0300EB12-CCA5-40F2-9FEC-7D89A922F969}" presName="accentRepeatNode" presStyleLbl="solidFgAcc1" presStyleIdx="2" presStyleCnt="3"/>
      <dgm:spPr/>
    </dgm:pt>
  </dgm:ptLst>
  <dgm:cxnLst>
    <dgm:cxn modelId="{598D3509-B08E-4937-A4DB-1DD8531DE1A8}" srcId="{6F0FA254-0B7E-48F5-A33E-0740802F9BB2}" destId="{747D9236-6D0D-40D1-91D6-44A55B2C489E}" srcOrd="1" destOrd="0" parTransId="{2D60A376-E5AF-40E9-96A0-6A1F05283005}" sibTransId="{02555B78-FF46-4D99-8E0C-9048A0772FAF}"/>
    <dgm:cxn modelId="{14AAAB42-B687-470B-929F-20C6A48BA5BB}" srcId="{6F0FA254-0B7E-48F5-A33E-0740802F9BB2}" destId="{0300EB12-CCA5-40F2-9FEC-7D89A922F969}" srcOrd="2" destOrd="0" parTransId="{4DEC981E-DE04-439A-8E2E-A69458213C1F}" sibTransId="{A28DA1D5-4427-440E-92EA-69EC826DEA2C}"/>
    <dgm:cxn modelId="{AD608449-D473-41D2-937B-34B5CFB0826C}" type="presOf" srcId="{0300EB12-CCA5-40F2-9FEC-7D89A922F969}" destId="{83CDAE8B-86E5-44DD-9966-D8C849B57BD5}" srcOrd="0" destOrd="0" presId="urn:microsoft.com/office/officeart/2008/layout/VerticalCurvedList"/>
    <dgm:cxn modelId="{36A35657-0CA7-445B-827C-6C9F62A17E4E}" srcId="{6F0FA254-0B7E-48F5-A33E-0740802F9BB2}" destId="{18841C26-4B09-450F-A60C-DA7156B07B95}" srcOrd="0" destOrd="0" parTransId="{6B4F0217-B5DE-42F2-9AD0-E91D902E0220}" sibTransId="{BCBEA5E3-2073-479D-9047-3C490FD9FEEF}"/>
    <dgm:cxn modelId="{8D5EDBA2-653D-4A67-83B1-FA9322E12B63}" type="presOf" srcId="{6F0FA254-0B7E-48F5-A33E-0740802F9BB2}" destId="{CA379BEF-F348-4F77-A9C5-22144733A8C6}" srcOrd="0" destOrd="0" presId="urn:microsoft.com/office/officeart/2008/layout/VerticalCurvedList"/>
    <dgm:cxn modelId="{BD4972A8-C8E6-45A0-A438-0B11F6B62E5D}" type="presOf" srcId="{747D9236-6D0D-40D1-91D6-44A55B2C489E}" destId="{BD574E28-1084-4B4B-823B-67CD3B27FB8B}" srcOrd="0" destOrd="0" presId="urn:microsoft.com/office/officeart/2008/layout/VerticalCurvedList"/>
    <dgm:cxn modelId="{0DE0C6BC-0B23-41CC-8C08-884150F6909E}" type="presOf" srcId="{BCBEA5E3-2073-479D-9047-3C490FD9FEEF}" destId="{990F9D0F-72F0-4E7A-B37D-63897E82EDF1}" srcOrd="0" destOrd="0" presId="urn:microsoft.com/office/officeart/2008/layout/VerticalCurvedList"/>
    <dgm:cxn modelId="{3B259AFB-998C-4388-BC9C-6E83101D51DD}" type="presOf" srcId="{18841C26-4B09-450F-A60C-DA7156B07B95}" destId="{BFFC31B1-1AF4-4C51-9DC3-0163D9A74017}" srcOrd="0" destOrd="0" presId="urn:microsoft.com/office/officeart/2008/layout/VerticalCurvedList"/>
    <dgm:cxn modelId="{C62DBA2B-FC25-49DB-9EDA-B71CCFD2715F}" type="presParOf" srcId="{CA379BEF-F348-4F77-A9C5-22144733A8C6}" destId="{95EA399B-18FA-428D-9CC8-463A8944E65C}" srcOrd="0" destOrd="0" presId="urn:microsoft.com/office/officeart/2008/layout/VerticalCurvedList"/>
    <dgm:cxn modelId="{2909B3A7-4959-4678-9518-DC6485A1EE2B}" type="presParOf" srcId="{95EA399B-18FA-428D-9CC8-463A8944E65C}" destId="{0B0757E4-4F20-46EA-85D2-573EC534E682}" srcOrd="0" destOrd="0" presId="urn:microsoft.com/office/officeart/2008/layout/VerticalCurvedList"/>
    <dgm:cxn modelId="{AE66A0D9-4B0A-47C0-A0A5-70550B9618D8}" type="presParOf" srcId="{0B0757E4-4F20-46EA-85D2-573EC534E682}" destId="{AA0BA290-E8C0-4B30-B392-C4642C478D9D}" srcOrd="0" destOrd="0" presId="urn:microsoft.com/office/officeart/2008/layout/VerticalCurvedList"/>
    <dgm:cxn modelId="{AA7C2B0C-9A2C-4216-B320-ED1C9B6D4B57}" type="presParOf" srcId="{0B0757E4-4F20-46EA-85D2-573EC534E682}" destId="{990F9D0F-72F0-4E7A-B37D-63897E82EDF1}" srcOrd="1" destOrd="0" presId="urn:microsoft.com/office/officeart/2008/layout/VerticalCurvedList"/>
    <dgm:cxn modelId="{66F9ADE8-6232-40E2-8FC7-E58DA8AA2194}" type="presParOf" srcId="{0B0757E4-4F20-46EA-85D2-573EC534E682}" destId="{8D8C20ED-44D5-4FFD-B178-8B5029A30F17}" srcOrd="2" destOrd="0" presId="urn:microsoft.com/office/officeart/2008/layout/VerticalCurvedList"/>
    <dgm:cxn modelId="{FAB234C3-A2C3-4D5D-AAAC-CF92BB9D3D44}" type="presParOf" srcId="{0B0757E4-4F20-46EA-85D2-573EC534E682}" destId="{D7DEB381-8587-4753-924C-778DCEB1641B}" srcOrd="3" destOrd="0" presId="urn:microsoft.com/office/officeart/2008/layout/VerticalCurvedList"/>
    <dgm:cxn modelId="{B2E87B3B-86B4-4C00-A2D8-FCD774FC1D5B}" type="presParOf" srcId="{95EA399B-18FA-428D-9CC8-463A8944E65C}" destId="{BFFC31B1-1AF4-4C51-9DC3-0163D9A74017}" srcOrd="1" destOrd="0" presId="urn:microsoft.com/office/officeart/2008/layout/VerticalCurvedList"/>
    <dgm:cxn modelId="{C0E32F09-BBFB-4C48-AB24-35575715A33A}" type="presParOf" srcId="{95EA399B-18FA-428D-9CC8-463A8944E65C}" destId="{B30D8632-D03E-4A52-89DC-56AF2B5B210E}" srcOrd="2" destOrd="0" presId="urn:microsoft.com/office/officeart/2008/layout/VerticalCurvedList"/>
    <dgm:cxn modelId="{06521766-A350-4863-A65C-2043E9F8C0EF}" type="presParOf" srcId="{B30D8632-D03E-4A52-89DC-56AF2B5B210E}" destId="{1A7A36D9-CC55-4B88-AA54-293507B8E09C}" srcOrd="0" destOrd="0" presId="urn:microsoft.com/office/officeart/2008/layout/VerticalCurvedList"/>
    <dgm:cxn modelId="{23BB135C-5084-4B9C-94EA-023AC15290FB}" type="presParOf" srcId="{95EA399B-18FA-428D-9CC8-463A8944E65C}" destId="{BD574E28-1084-4B4B-823B-67CD3B27FB8B}" srcOrd="3" destOrd="0" presId="urn:microsoft.com/office/officeart/2008/layout/VerticalCurvedList"/>
    <dgm:cxn modelId="{EEA9757A-894E-42E2-BD4C-89104496CA09}" type="presParOf" srcId="{95EA399B-18FA-428D-9CC8-463A8944E65C}" destId="{919F7BF0-D898-4114-B058-C309C22AFB01}" srcOrd="4" destOrd="0" presId="urn:microsoft.com/office/officeart/2008/layout/VerticalCurvedList"/>
    <dgm:cxn modelId="{B0EDAE1C-2714-4B7C-B0CB-7FEB6CCFBED6}" type="presParOf" srcId="{919F7BF0-D898-4114-B058-C309C22AFB01}" destId="{A6A203C7-A9F9-458A-BCE2-F09DA0B14457}" srcOrd="0" destOrd="0" presId="urn:microsoft.com/office/officeart/2008/layout/VerticalCurvedList"/>
    <dgm:cxn modelId="{BA77CB1D-5858-4B23-91BA-8DEE9BA1EA32}" type="presParOf" srcId="{95EA399B-18FA-428D-9CC8-463A8944E65C}" destId="{83CDAE8B-86E5-44DD-9966-D8C849B57BD5}" srcOrd="5" destOrd="0" presId="urn:microsoft.com/office/officeart/2008/layout/VerticalCurvedList"/>
    <dgm:cxn modelId="{05070B6B-F6CE-48EA-8394-45FE519A261C}" type="presParOf" srcId="{95EA399B-18FA-428D-9CC8-463A8944E65C}" destId="{103701D2-6885-44C8-9271-21A1F2946269}" srcOrd="6" destOrd="0" presId="urn:microsoft.com/office/officeart/2008/layout/VerticalCurvedList"/>
    <dgm:cxn modelId="{FDF230CA-23C8-4972-8A5C-9A35B24A93D6}" type="presParOf" srcId="{103701D2-6885-44C8-9271-21A1F2946269}" destId="{01757F63-BC20-4412-B5E1-9723774E99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CF5FB8-AF8C-491E-9E1C-A6B3077FDFF2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849085-65A2-4833-88B3-86E103FC05A9}">
      <dgm:prSet custT="1"/>
      <dgm:spPr/>
      <dgm:t>
        <a:bodyPr/>
        <a:lstStyle/>
        <a:p>
          <a:r>
            <a:rPr lang="en-US" sz="1800" b="0" i="0" dirty="0"/>
            <a:t>Enhanced decision-making, improved operational efficiency, and increased competitiveness</a:t>
          </a:r>
          <a:endParaRPr lang="en-US" sz="1800" dirty="0"/>
        </a:p>
      </dgm:t>
    </dgm:pt>
    <dgm:pt modelId="{7B9DF73A-8660-4224-B677-A1BCB2F37FC6}" type="parTrans" cxnId="{E7965ACF-6FBE-4DDE-BB9E-9FD66994C3F0}">
      <dgm:prSet/>
      <dgm:spPr/>
      <dgm:t>
        <a:bodyPr/>
        <a:lstStyle/>
        <a:p>
          <a:endParaRPr lang="en-US"/>
        </a:p>
      </dgm:t>
    </dgm:pt>
    <dgm:pt modelId="{200E6B4A-F79B-44D8-BFC5-2F3D7C784DEE}" type="sibTrans" cxnId="{E7965ACF-6FBE-4DDE-BB9E-9FD66994C3F0}">
      <dgm:prSet/>
      <dgm:spPr/>
      <dgm:t>
        <a:bodyPr/>
        <a:lstStyle/>
        <a:p>
          <a:endParaRPr lang="en-US"/>
        </a:p>
      </dgm:t>
    </dgm:pt>
    <dgm:pt modelId="{BD91AE3E-7CAF-451F-A2CE-1FE650061719}">
      <dgm:prSet custT="1"/>
      <dgm:spPr/>
      <dgm:t>
        <a:bodyPr/>
        <a:lstStyle/>
        <a:p>
          <a:r>
            <a:rPr lang="en-US" sz="1800" b="0" i="0" dirty="0"/>
            <a:t>Continuous utilization and exploration of Power BI capabilities for further success</a:t>
          </a:r>
          <a:endParaRPr lang="en-US" sz="1800" dirty="0"/>
        </a:p>
      </dgm:t>
    </dgm:pt>
    <dgm:pt modelId="{CB41C63F-BE5B-45C0-AF24-2787E66E3CB6}" type="parTrans" cxnId="{D8581E79-D37F-436B-890B-828B320F0FE5}">
      <dgm:prSet/>
      <dgm:spPr/>
      <dgm:t>
        <a:bodyPr/>
        <a:lstStyle/>
        <a:p>
          <a:endParaRPr lang="en-US"/>
        </a:p>
      </dgm:t>
    </dgm:pt>
    <dgm:pt modelId="{9159E714-57F9-4310-8C24-66BE1E66D000}" type="sibTrans" cxnId="{D8581E79-D37F-436B-890B-828B320F0FE5}">
      <dgm:prSet/>
      <dgm:spPr/>
      <dgm:t>
        <a:bodyPr/>
        <a:lstStyle/>
        <a:p>
          <a:endParaRPr lang="en-US"/>
        </a:p>
      </dgm:t>
    </dgm:pt>
    <dgm:pt modelId="{90DD2717-F7D1-48F6-B469-4CEEA20255A9}" type="pres">
      <dgm:prSet presAssocID="{56CF5FB8-AF8C-491E-9E1C-A6B3077FDF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222736-7DF2-4E0A-A1F8-3141EE35A6ED}" type="pres">
      <dgm:prSet presAssocID="{55849085-65A2-4833-88B3-86E103FC05A9}" presName="hierRoot1" presStyleCnt="0"/>
      <dgm:spPr/>
    </dgm:pt>
    <dgm:pt modelId="{DA6A58B7-5791-443A-8370-13DD139952B2}" type="pres">
      <dgm:prSet presAssocID="{55849085-65A2-4833-88B3-86E103FC05A9}" presName="composite" presStyleCnt="0"/>
      <dgm:spPr/>
    </dgm:pt>
    <dgm:pt modelId="{4995F397-5B05-4851-BD0A-19A08640E193}" type="pres">
      <dgm:prSet presAssocID="{55849085-65A2-4833-88B3-86E103FC05A9}" presName="background" presStyleLbl="node0" presStyleIdx="0" presStyleCnt="2"/>
      <dgm:spPr/>
    </dgm:pt>
    <dgm:pt modelId="{C6A35121-FFFC-448A-91D3-5C2837DB6359}" type="pres">
      <dgm:prSet presAssocID="{55849085-65A2-4833-88B3-86E103FC05A9}" presName="text" presStyleLbl="fgAcc0" presStyleIdx="0" presStyleCnt="2" custScaleY="212113" custLinFactNeighborX="-5556" custLinFactNeighborY="0">
        <dgm:presLayoutVars>
          <dgm:chPref val="3"/>
        </dgm:presLayoutVars>
      </dgm:prSet>
      <dgm:spPr/>
    </dgm:pt>
    <dgm:pt modelId="{C08C23AC-2DA3-4440-A815-070D1267B217}" type="pres">
      <dgm:prSet presAssocID="{55849085-65A2-4833-88B3-86E103FC05A9}" presName="hierChild2" presStyleCnt="0"/>
      <dgm:spPr/>
    </dgm:pt>
    <dgm:pt modelId="{4625EB5B-E443-4A10-923A-539E5801F8D4}" type="pres">
      <dgm:prSet presAssocID="{BD91AE3E-7CAF-451F-A2CE-1FE650061719}" presName="hierRoot1" presStyleCnt="0"/>
      <dgm:spPr/>
    </dgm:pt>
    <dgm:pt modelId="{6614896E-CA17-4E1D-AA45-0F5F9FC13940}" type="pres">
      <dgm:prSet presAssocID="{BD91AE3E-7CAF-451F-A2CE-1FE650061719}" presName="composite" presStyleCnt="0"/>
      <dgm:spPr/>
    </dgm:pt>
    <dgm:pt modelId="{41ECA26C-8C29-475F-8296-700F32A5BFBE}" type="pres">
      <dgm:prSet presAssocID="{BD91AE3E-7CAF-451F-A2CE-1FE650061719}" presName="background" presStyleLbl="node0" presStyleIdx="1" presStyleCnt="2"/>
      <dgm:spPr/>
    </dgm:pt>
    <dgm:pt modelId="{E63A0C38-438F-4879-8209-3428B3F02E2A}" type="pres">
      <dgm:prSet presAssocID="{BD91AE3E-7CAF-451F-A2CE-1FE650061719}" presName="text" presStyleLbl="fgAcc0" presStyleIdx="1" presStyleCnt="2" custScaleY="233744" custLinFactNeighborX="-5024" custLinFactNeighborY="-1759">
        <dgm:presLayoutVars>
          <dgm:chPref val="3"/>
        </dgm:presLayoutVars>
      </dgm:prSet>
      <dgm:spPr/>
    </dgm:pt>
    <dgm:pt modelId="{ABA3EAFB-2013-4B06-BAE2-D21C836A3B89}" type="pres">
      <dgm:prSet presAssocID="{BD91AE3E-7CAF-451F-A2CE-1FE650061719}" presName="hierChild2" presStyleCnt="0"/>
      <dgm:spPr/>
    </dgm:pt>
  </dgm:ptLst>
  <dgm:cxnLst>
    <dgm:cxn modelId="{D8581E79-D37F-436B-890B-828B320F0FE5}" srcId="{56CF5FB8-AF8C-491E-9E1C-A6B3077FDFF2}" destId="{BD91AE3E-7CAF-451F-A2CE-1FE650061719}" srcOrd="1" destOrd="0" parTransId="{CB41C63F-BE5B-45C0-AF24-2787E66E3CB6}" sibTransId="{9159E714-57F9-4310-8C24-66BE1E66D000}"/>
    <dgm:cxn modelId="{E4CCBD89-7C4A-4EE0-93DC-A328A817B8DB}" type="presOf" srcId="{56CF5FB8-AF8C-491E-9E1C-A6B3077FDFF2}" destId="{90DD2717-F7D1-48F6-B469-4CEEA20255A9}" srcOrd="0" destOrd="0" presId="urn:microsoft.com/office/officeart/2005/8/layout/hierarchy1"/>
    <dgm:cxn modelId="{66A6A1BA-3318-4D6B-B203-EEFACBAC0553}" type="presOf" srcId="{55849085-65A2-4833-88B3-86E103FC05A9}" destId="{C6A35121-FFFC-448A-91D3-5C2837DB6359}" srcOrd="0" destOrd="0" presId="urn:microsoft.com/office/officeart/2005/8/layout/hierarchy1"/>
    <dgm:cxn modelId="{ABDED2C2-5955-4030-8B14-F80D9AE9EF18}" type="presOf" srcId="{BD91AE3E-7CAF-451F-A2CE-1FE650061719}" destId="{E63A0C38-438F-4879-8209-3428B3F02E2A}" srcOrd="0" destOrd="0" presId="urn:microsoft.com/office/officeart/2005/8/layout/hierarchy1"/>
    <dgm:cxn modelId="{E7965ACF-6FBE-4DDE-BB9E-9FD66994C3F0}" srcId="{56CF5FB8-AF8C-491E-9E1C-A6B3077FDFF2}" destId="{55849085-65A2-4833-88B3-86E103FC05A9}" srcOrd="0" destOrd="0" parTransId="{7B9DF73A-8660-4224-B677-A1BCB2F37FC6}" sibTransId="{200E6B4A-F79B-44D8-BFC5-2F3D7C784DEE}"/>
    <dgm:cxn modelId="{E0D21012-D70D-4FE2-AA1F-BFC3FABED3D9}" type="presParOf" srcId="{90DD2717-F7D1-48F6-B469-4CEEA20255A9}" destId="{83222736-7DF2-4E0A-A1F8-3141EE35A6ED}" srcOrd="0" destOrd="0" presId="urn:microsoft.com/office/officeart/2005/8/layout/hierarchy1"/>
    <dgm:cxn modelId="{7FF12510-6E87-4514-A61A-FF226B950187}" type="presParOf" srcId="{83222736-7DF2-4E0A-A1F8-3141EE35A6ED}" destId="{DA6A58B7-5791-443A-8370-13DD139952B2}" srcOrd="0" destOrd="0" presId="urn:microsoft.com/office/officeart/2005/8/layout/hierarchy1"/>
    <dgm:cxn modelId="{AC3093EC-BF54-47C9-8BCB-D507FE0066DC}" type="presParOf" srcId="{DA6A58B7-5791-443A-8370-13DD139952B2}" destId="{4995F397-5B05-4851-BD0A-19A08640E193}" srcOrd="0" destOrd="0" presId="urn:microsoft.com/office/officeart/2005/8/layout/hierarchy1"/>
    <dgm:cxn modelId="{6EF3074E-3348-45E1-8DD2-AA235039933A}" type="presParOf" srcId="{DA6A58B7-5791-443A-8370-13DD139952B2}" destId="{C6A35121-FFFC-448A-91D3-5C2837DB6359}" srcOrd="1" destOrd="0" presId="urn:microsoft.com/office/officeart/2005/8/layout/hierarchy1"/>
    <dgm:cxn modelId="{DBADBAB9-09D3-4853-BB27-701EAD0F95F9}" type="presParOf" srcId="{83222736-7DF2-4E0A-A1F8-3141EE35A6ED}" destId="{C08C23AC-2DA3-4440-A815-070D1267B217}" srcOrd="1" destOrd="0" presId="urn:microsoft.com/office/officeart/2005/8/layout/hierarchy1"/>
    <dgm:cxn modelId="{788FC2D7-C5AB-47D1-83F9-F169D5B9A29B}" type="presParOf" srcId="{90DD2717-F7D1-48F6-B469-4CEEA20255A9}" destId="{4625EB5B-E443-4A10-923A-539E5801F8D4}" srcOrd="1" destOrd="0" presId="urn:microsoft.com/office/officeart/2005/8/layout/hierarchy1"/>
    <dgm:cxn modelId="{B1A6F0D9-AEB8-4776-8CCA-311E836BE27D}" type="presParOf" srcId="{4625EB5B-E443-4A10-923A-539E5801F8D4}" destId="{6614896E-CA17-4E1D-AA45-0F5F9FC13940}" srcOrd="0" destOrd="0" presId="urn:microsoft.com/office/officeart/2005/8/layout/hierarchy1"/>
    <dgm:cxn modelId="{D724DCA2-6F00-4B48-B12E-B0FAB447A6CC}" type="presParOf" srcId="{6614896E-CA17-4E1D-AA45-0F5F9FC13940}" destId="{41ECA26C-8C29-475F-8296-700F32A5BFBE}" srcOrd="0" destOrd="0" presId="urn:microsoft.com/office/officeart/2005/8/layout/hierarchy1"/>
    <dgm:cxn modelId="{CBCF1F40-285F-4056-827B-81DFDD54B33C}" type="presParOf" srcId="{6614896E-CA17-4E1D-AA45-0F5F9FC13940}" destId="{E63A0C38-438F-4879-8209-3428B3F02E2A}" srcOrd="1" destOrd="0" presId="urn:microsoft.com/office/officeart/2005/8/layout/hierarchy1"/>
    <dgm:cxn modelId="{FEEAAB27-00A1-4BB0-98E4-FB9EA2EE3344}" type="presParOf" srcId="{4625EB5B-E443-4A10-923A-539E5801F8D4}" destId="{ABA3EAFB-2013-4B06-BAE2-D21C836A3B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F06DA-4B91-49A6-A0AD-21A9A9714FCE}">
      <dsp:nvSpPr>
        <dsp:cNvPr id="0" name=""/>
        <dsp:cNvSpPr/>
      </dsp:nvSpPr>
      <dsp:spPr>
        <a:xfrm>
          <a:off x="0" y="502168"/>
          <a:ext cx="2516258" cy="991848"/>
        </a:xfrm>
        <a:prstGeom prst="round2Diag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Sum</a:t>
          </a:r>
          <a:r>
            <a:rPr lang="en-US" sz="2000" kern="1200" baseline="0" dirty="0">
              <a:solidFill>
                <a:schemeClr val="tx1"/>
              </a:solidFill>
            </a:rPr>
            <a:t> of sales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tx1"/>
              </a:solidFill>
            </a:rPr>
            <a:t>12.64M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8418" y="550586"/>
        <a:ext cx="2419422" cy="895012"/>
      </dsp:txXfrm>
    </dsp:sp>
    <dsp:sp modelId="{31357623-0F40-4D14-AF4E-210DC9B5325B}">
      <dsp:nvSpPr>
        <dsp:cNvPr id="0" name=""/>
        <dsp:cNvSpPr/>
      </dsp:nvSpPr>
      <dsp:spPr>
        <a:xfrm>
          <a:off x="2729351" y="494551"/>
          <a:ext cx="2516258" cy="1022330"/>
        </a:xfrm>
        <a:prstGeom prst="round2DiagRect">
          <a:avLst/>
        </a:prstGeom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Highest Sales by Market Asia Pacific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4.04M</a:t>
          </a:r>
        </a:p>
      </dsp:txBody>
      <dsp:txXfrm>
        <a:off x="2779257" y="544457"/>
        <a:ext cx="2416446" cy="922518"/>
      </dsp:txXfrm>
    </dsp:sp>
    <dsp:sp modelId="{A9768D05-9178-4414-B5F5-9D99ADE2322B}">
      <dsp:nvSpPr>
        <dsp:cNvPr id="0" name=""/>
        <dsp:cNvSpPr/>
      </dsp:nvSpPr>
      <dsp:spPr>
        <a:xfrm>
          <a:off x="645" y="1760883"/>
          <a:ext cx="2516258" cy="1309304"/>
        </a:xfrm>
        <a:prstGeom prst="round2Diag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Franklin Gothic Book"/>
            </a:rPr>
            <a:t>Maximum</a:t>
          </a:r>
          <a:r>
            <a:rPr lang="en-US" sz="1800" kern="1200" baseline="0" dirty="0">
              <a:solidFill>
                <a:srgbClr val="000000"/>
              </a:solidFill>
              <a:latin typeface="Franklin Gothic Book"/>
            </a:rPr>
            <a:t> Sales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solidFill>
                <a:srgbClr val="000000"/>
              </a:solidFill>
              <a:latin typeface="Franklin Gothic Book"/>
            </a:rPr>
            <a:t>22.64K</a:t>
          </a:r>
          <a:endParaRPr lang="en-US" sz="1800" kern="1200" dirty="0">
            <a:solidFill>
              <a:srgbClr val="000000"/>
            </a:solidFill>
            <a:latin typeface="Franklin Gothic Book"/>
          </a:endParaRPr>
        </a:p>
      </dsp:txBody>
      <dsp:txXfrm>
        <a:off x="64560" y="1824798"/>
        <a:ext cx="2388428" cy="1181474"/>
      </dsp:txXfrm>
    </dsp:sp>
    <dsp:sp modelId="{C1714BA2-0F9D-49F6-AC3B-B0C2DF40F711}">
      <dsp:nvSpPr>
        <dsp:cNvPr id="0" name=""/>
        <dsp:cNvSpPr/>
      </dsp:nvSpPr>
      <dsp:spPr>
        <a:xfrm>
          <a:off x="2729351" y="1745635"/>
          <a:ext cx="2516258" cy="1263589"/>
        </a:xfrm>
        <a:prstGeom prst="round2Diag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Minimum</a:t>
          </a:r>
          <a:r>
            <a:rPr lang="en-US" sz="2000" kern="1200" baseline="0" dirty="0">
              <a:solidFill>
                <a:srgbClr val="000000"/>
              </a:solidFill>
            </a:rPr>
            <a:t> Sales(2.3M) and Profit(0.2M) in 2012 </a:t>
          </a:r>
        </a:p>
      </dsp:txBody>
      <dsp:txXfrm>
        <a:off x="2791034" y="1807318"/>
        <a:ext cx="2392892" cy="1140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5A2B3-D821-4583-9006-72FF20ABEAD5}">
      <dsp:nvSpPr>
        <dsp:cNvPr id="0" name=""/>
        <dsp:cNvSpPr/>
      </dsp:nvSpPr>
      <dsp:spPr>
        <a:xfrm>
          <a:off x="0" y="2386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30F42-98FC-462E-BBDE-E173D4C5C11E}">
      <dsp:nvSpPr>
        <dsp:cNvPr id="0" name=""/>
        <dsp:cNvSpPr/>
      </dsp:nvSpPr>
      <dsp:spPr>
        <a:xfrm>
          <a:off x="570448" y="0"/>
          <a:ext cx="3212240" cy="442800"/>
        </a:xfrm>
        <a:prstGeom prst="roundRect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Calibri"/>
              <a:cs typeface="Calibri"/>
            </a:rPr>
            <a:t>Sum of profit by market</a:t>
          </a:r>
        </a:p>
      </dsp:txBody>
      <dsp:txXfrm>
        <a:off x="592064" y="21616"/>
        <a:ext cx="3169008" cy="399568"/>
      </dsp:txXfrm>
    </dsp:sp>
    <dsp:sp modelId="{2F37434B-6109-4BCA-939F-3A15E2A3736C}">
      <dsp:nvSpPr>
        <dsp:cNvPr id="0" name=""/>
        <dsp:cNvSpPr/>
      </dsp:nvSpPr>
      <dsp:spPr>
        <a:xfrm>
          <a:off x="0" y="9190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F0410-3BA1-43B8-8377-D77A0CC5B69D}">
      <dsp:nvSpPr>
        <dsp:cNvPr id="0" name=""/>
        <dsp:cNvSpPr/>
      </dsp:nvSpPr>
      <dsp:spPr>
        <a:xfrm>
          <a:off x="227268" y="697628"/>
          <a:ext cx="3181759" cy="442800"/>
        </a:xfrm>
        <a:prstGeom prst="round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/>
              <a:cs typeface="Calibri"/>
            </a:rPr>
            <a:t>Europe(449.55K)</a:t>
          </a:r>
        </a:p>
      </dsp:txBody>
      <dsp:txXfrm>
        <a:off x="248884" y="719244"/>
        <a:ext cx="3138527" cy="399568"/>
      </dsp:txXfrm>
    </dsp:sp>
    <dsp:sp modelId="{4F5A1463-E49F-4B7E-8138-4248F29F2DE4}">
      <dsp:nvSpPr>
        <dsp:cNvPr id="0" name=""/>
        <dsp:cNvSpPr/>
      </dsp:nvSpPr>
      <dsp:spPr>
        <a:xfrm>
          <a:off x="0" y="15994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06FA0-759B-4215-8074-A14699509B7C}">
      <dsp:nvSpPr>
        <dsp:cNvPr id="0" name=""/>
        <dsp:cNvSpPr/>
      </dsp:nvSpPr>
      <dsp:spPr>
        <a:xfrm>
          <a:off x="227268" y="1378028"/>
          <a:ext cx="3181759" cy="442800"/>
        </a:xfrm>
        <a:prstGeom prst="round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/>
              <a:cs typeface="Calibri"/>
            </a:rPr>
            <a:t>USCA(304.21K)</a:t>
          </a:r>
        </a:p>
      </dsp:txBody>
      <dsp:txXfrm>
        <a:off x="248884" y="1399644"/>
        <a:ext cx="3138527" cy="399568"/>
      </dsp:txXfrm>
    </dsp:sp>
    <dsp:sp modelId="{19682425-C13E-4286-A308-49076E385856}">
      <dsp:nvSpPr>
        <dsp:cNvPr id="0" name=""/>
        <dsp:cNvSpPr/>
      </dsp:nvSpPr>
      <dsp:spPr>
        <a:xfrm>
          <a:off x="0" y="22798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35219-B74A-45A9-8040-3951C1D426E9}">
      <dsp:nvSpPr>
        <dsp:cNvPr id="0" name=""/>
        <dsp:cNvSpPr/>
      </dsp:nvSpPr>
      <dsp:spPr>
        <a:xfrm>
          <a:off x="227268" y="2058428"/>
          <a:ext cx="3181759" cy="44280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/>
              <a:cs typeface="Calibri"/>
            </a:rPr>
            <a:t>Asia Pacific(403.18K)</a:t>
          </a:r>
          <a:endParaRPr lang="en-US" sz="1600" kern="1200" dirty="0"/>
        </a:p>
      </dsp:txBody>
      <dsp:txXfrm>
        <a:off x="248884" y="2080044"/>
        <a:ext cx="3138527" cy="399568"/>
      </dsp:txXfrm>
    </dsp:sp>
    <dsp:sp modelId="{DF71183C-B71A-4453-BF2B-F8B533717687}">
      <dsp:nvSpPr>
        <dsp:cNvPr id="0" name=""/>
        <dsp:cNvSpPr/>
      </dsp:nvSpPr>
      <dsp:spPr>
        <a:xfrm>
          <a:off x="0" y="29602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1AF42-ECCC-4B11-9464-96982FDD09F6}">
      <dsp:nvSpPr>
        <dsp:cNvPr id="0" name=""/>
        <dsp:cNvSpPr/>
      </dsp:nvSpPr>
      <dsp:spPr>
        <a:xfrm>
          <a:off x="227268" y="2738828"/>
          <a:ext cx="3181759" cy="442800"/>
        </a:xfrm>
        <a:prstGeom prst="round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/>
              <a:cs typeface="Calibri"/>
            </a:rPr>
            <a:t>LATAM(221.64k)</a:t>
          </a:r>
        </a:p>
      </dsp:txBody>
      <dsp:txXfrm>
        <a:off x="248884" y="2760444"/>
        <a:ext cx="3138527" cy="399568"/>
      </dsp:txXfrm>
    </dsp:sp>
    <dsp:sp modelId="{720A8F71-DCF1-4D9E-AC3F-F75A26314CEE}">
      <dsp:nvSpPr>
        <dsp:cNvPr id="0" name=""/>
        <dsp:cNvSpPr/>
      </dsp:nvSpPr>
      <dsp:spPr>
        <a:xfrm>
          <a:off x="0" y="3640628"/>
          <a:ext cx="45453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26156-9668-4B0E-8A83-E6111DA21CA3}">
      <dsp:nvSpPr>
        <dsp:cNvPr id="0" name=""/>
        <dsp:cNvSpPr/>
      </dsp:nvSpPr>
      <dsp:spPr>
        <a:xfrm>
          <a:off x="227268" y="3419228"/>
          <a:ext cx="3181759" cy="442800"/>
        </a:xfrm>
        <a:prstGeom prst="roundRect">
          <a:avLst/>
        </a:prstGeom>
        <a:gradFill rotWithShape="0">
          <a:gsLst>
            <a:gs pos="100000">
              <a:schemeClr val="accent5">
                <a:lumMod val="60000"/>
                <a:lumOff val="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263" tIns="0" rIns="1202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/>
              <a:cs typeface="Calibri"/>
            </a:rPr>
            <a:t>Africa(88.87K)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48884" y="3440844"/>
        <a:ext cx="3138527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F9D0F-72F0-4E7A-B37D-63897E82EDF1}">
      <dsp:nvSpPr>
        <dsp:cNvPr id="0" name=""/>
        <dsp:cNvSpPr/>
      </dsp:nvSpPr>
      <dsp:spPr>
        <a:xfrm>
          <a:off x="-3897214" y="-598427"/>
          <a:ext cx="4644686" cy="4644686"/>
        </a:xfrm>
        <a:prstGeom prst="blockArc">
          <a:avLst>
            <a:gd name="adj1" fmla="val 18900000"/>
            <a:gd name="adj2" fmla="val 2700000"/>
            <a:gd name="adj3" fmla="val 465"/>
          </a:avLst>
        </a:prstGeom>
        <a:noFill/>
        <a:ln w="34925" cap="flat" cmpd="sng" algn="in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C31B1-1AF4-4C51-9DC3-0163D9A74017}">
      <dsp:nvSpPr>
        <dsp:cNvPr id="0" name=""/>
        <dsp:cNvSpPr/>
      </dsp:nvSpPr>
      <dsp:spPr>
        <a:xfrm>
          <a:off x="480684" y="273878"/>
          <a:ext cx="3708254" cy="831375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734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 of Discount by year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2012(1.3K)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2015(2.5K)</a:t>
          </a:r>
        </a:p>
      </dsp:txBody>
      <dsp:txXfrm>
        <a:off x="480684" y="273878"/>
        <a:ext cx="3708254" cy="831375"/>
      </dsp:txXfrm>
    </dsp:sp>
    <dsp:sp modelId="{1A7A36D9-CC55-4B88-AA54-293507B8E09C}">
      <dsp:nvSpPr>
        <dsp:cNvPr id="0" name=""/>
        <dsp:cNvSpPr/>
      </dsp:nvSpPr>
      <dsp:spPr>
        <a:xfrm>
          <a:off x="49705" y="258587"/>
          <a:ext cx="861958" cy="8619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D574E28-1084-4B4B-823B-67CD3B27FB8B}">
      <dsp:nvSpPr>
        <dsp:cNvPr id="0" name=""/>
        <dsp:cNvSpPr/>
      </dsp:nvSpPr>
      <dsp:spPr>
        <a:xfrm>
          <a:off x="731341" y="1260537"/>
          <a:ext cx="3457597" cy="926756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734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 of Discount by Segment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Consumer(3.8K -highest)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Home Office(1.3K- lowest)</a:t>
          </a:r>
        </a:p>
      </dsp:txBody>
      <dsp:txXfrm>
        <a:off x="731341" y="1260537"/>
        <a:ext cx="3457597" cy="926756"/>
      </dsp:txXfrm>
    </dsp:sp>
    <dsp:sp modelId="{A6A203C7-A9F9-458A-BCE2-F09DA0B14457}">
      <dsp:nvSpPr>
        <dsp:cNvPr id="0" name=""/>
        <dsp:cNvSpPr/>
      </dsp:nvSpPr>
      <dsp:spPr>
        <a:xfrm>
          <a:off x="300362" y="1292936"/>
          <a:ext cx="861958" cy="8619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CDAE8B-86E5-44DD-9966-D8C849B57BD5}">
      <dsp:nvSpPr>
        <dsp:cNvPr id="0" name=""/>
        <dsp:cNvSpPr/>
      </dsp:nvSpPr>
      <dsp:spPr>
        <a:xfrm>
          <a:off x="480684" y="2413482"/>
          <a:ext cx="3708254" cy="689566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734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 of Discount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7.33K</a:t>
          </a:r>
        </a:p>
      </dsp:txBody>
      <dsp:txXfrm>
        <a:off x="480684" y="2413482"/>
        <a:ext cx="3708254" cy="689566"/>
      </dsp:txXfrm>
    </dsp:sp>
    <dsp:sp modelId="{01757F63-BC20-4412-B5E1-9723774E99BA}">
      <dsp:nvSpPr>
        <dsp:cNvPr id="0" name=""/>
        <dsp:cNvSpPr/>
      </dsp:nvSpPr>
      <dsp:spPr>
        <a:xfrm>
          <a:off x="49705" y="2327286"/>
          <a:ext cx="861958" cy="8619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5F397-5B05-4851-BD0A-19A08640E193}">
      <dsp:nvSpPr>
        <dsp:cNvPr id="0" name=""/>
        <dsp:cNvSpPr/>
      </dsp:nvSpPr>
      <dsp:spPr>
        <a:xfrm>
          <a:off x="-101138" y="303916"/>
          <a:ext cx="1829736" cy="2464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35121-FFFC-448A-91D3-5C2837DB6359}">
      <dsp:nvSpPr>
        <dsp:cNvPr id="0" name=""/>
        <dsp:cNvSpPr/>
      </dsp:nvSpPr>
      <dsp:spPr>
        <a:xfrm>
          <a:off x="102165" y="497055"/>
          <a:ext cx="1829736" cy="24645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Enhanced decision-making, improved operational efficiency, and increased competitiveness</a:t>
          </a:r>
          <a:endParaRPr lang="en-US" sz="1800" kern="1200" dirty="0"/>
        </a:p>
      </dsp:txBody>
      <dsp:txXfrm>
        <a:off x="155756" y="550646"/>
        <a:ext cx="1722554" cy="2357322"/>
      </dsp:txXfrm>
    </dsp:sp>
    <dsp:sp modelId="{41ECA26C-8C29-475F-8296-700F32A5BFBE}">
      <dsp:nvSpPr>
        <dsp:cNvPr id="0" name=""/>
        <dsp:cNvSpPr/>
      </dsp:nvSpPr>
      <dsp:spPr>
        <a:xfrm>
          <a:off x="2144940" y="283479"/>
          <a:ext cx="1829736" cy="2715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3A0C38-438F-4879-8209-3428B3F02E2A}">
      <dsp:nvSpPr>
        <dsp:cNvPr id="0" name=""/>
        <dsp:cNvSpPr/>
      </dsp:nvSpPr>
      <dsp:spPr>
        <a:xfrm>
          <a:off x="2348244" y="476618"/>
          <a:ext cx="1829736" cy="27158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Continuous utilization and exploration of Power BI capabilities for further success</a:t>
          </a:r>
          <a:endParaRPr lang="en-US" sz="1800" kern="1200" dirty="0"/>
        </a:p>
      </dsp:txBody>
      <dsp:txXfrm>
        <a:off x="2401835" y="530209"/>
        <a:ext cx="1722554" cy="2608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3C30F-61C6-4E48-90F9-1EDFE5694FC7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607B0-BEC4-466D-8D28-A32E5391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4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607B0-BEC4-466D-8D28-A32E539115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8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overview provides stakeholders and team members with a clear understanding of the project's purpose, scope, and expectations, setting the stage for successful project execution and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607B0-BEC4-466D-8D28-A32E539115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aim to leverage Power BI's capabilities to transform data into actionable insights, drive business performance, and support organizational goals and objectives.</a:t>
            </a:r>
          </a:p>
          <a:p>
            <a:br>
              <a:rPr lang="en-US"/>
            </a:b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607B0-BEC4-466D-8D28-A32E539115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0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607B0-BEC4-466D-8D28-A32E539115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9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  <p:pic>
        <p:nvPicPr>
          <p:cNvPr id="1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F17561B8-2140-40F6-171A-D89CFCCB875C}"/>
              </a:ext>
            </a:extLst>
          </p:cNvPr>
          <p:cNvPicPr preferRelativeResize="0"/>
          <p:nvPr userDrawn="1"/>
        </p:nvPicPr>
        <p:blipFill rotWithShape="1">
          <a:blip r:embed="rId2"/>
          <a:stretch/>
        </p:blipFill>
        <p:spPr>
          <a:xfrm>
            <a:off x="10643118" y="173027"/>
            <a:ext cx="1362941" cy="4556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726F66-407F-A334-1DDA-0399FFFF56DD}"/>
              </a:ext>
            </a:extLst>
          </p:cNvPr>
          <p:cNvGrpSpPr/>
          <p:nvPr userDrawn="1"/>
        </p:nvGrpSpPr>
        <p:grpSpPr>
          <a:xfrm>
            <a:off x="9545869" y="161761"/>
            <a:ext cx="2478278" cy="724227"/>
            <a:chOff x="9545869" y="161761"/>
            <a:chExt cx="2478278" cy="724227"/>
          </a:xfrm>
        </p:grpSpPr>
        <p:pic>
          <p:nvPicPr>
            <p:cNvPr id="9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B102B6A9-DD59-1E35-6A38-01853D06915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051166" y="361244"/>
              <a:ext cx="972981" cy="3252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09026D-6C51-13DE-C4B7-0A3C43F444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07437" y="236675"/>
              <a:ext cx="0" cy="57439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 descr="A logo with tools in a circle&#10;&#10;Description automatically generated">
              <a:extLst>
                <a:ext uri="{FF2B5EF4-FFF2-40B4-BE49-F238E27FC236}">
                  <a16:creationId xmlns:a16="http://schemas.microsoft.com/office/drawing/2014/main" id="{F8E6F2DA-EE51-148A-1EF5-7A20A2ADE6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45869" y="161761"/>
              <a:ext cx="722589" cy="724227"/>
            </a:xfrm>
            <a:prstGeom prst="rect">
              <a:avLst/>
            </a:prstGeom>
          </p:spPr>
        </p:pic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B7536F6C-4C21-B518-0227-869981D2F3BC}"/>
              </a:ext>
            </a:extLst>
          </p:cNvPr>
          <p:cNvPicPr preferRelativeResize="0"/>
          <p:nvPr userDrawn="1"/>
        </p:nvPicPr>
        <p:blipFill rotWithShape="1">
          <a:blip r:embed="rId2"/>
          <a:stretch/>
        </p:blipFill>
        <p:spPr>
          <a:xfrm>
            <a:off x="10643118" y="173027"/>
            <a:ext cx="1362941" cy="4556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3DF85BE-FE42-64D9-1A01-308C0845F7C7}"/>
              </a:ext>
            </a:extLst>
          </p:cNvPr>
          <p:cNvPicPr preferRelativeResize="0"/>
          <p:nvPr userDrawn="1"/>
        </p:nvPicPr>
        <p:blipFill rotWithShape="1">
          <a:blip r:embed="rId2"/>
          <a:stretch/>
        </p:blipFill>
        <p:spPr>
          <a:xfrm>
            <a:off x="10643118" y="173027"/>
            <a:ext cx="1362941" cy="45562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  <p:pic>
        <p:nvPicPr>
          <p:cNvPr id="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2357403-3280-41DD-29C3-D72BC30CC533}"/>
              </a:ext>
            </a:extLst>
          </p:cNvPr>
          <p:cNvPicPr preferRelativeResize="0"/>
          <p:nvPr userDrawn="1"/>
        </p:nvPicPr>
        <p:blipFill rotWithShape="1">
          <a:blip r:embed="rId13"/>
          <a:stretch/>
        </p:blipFill>
        <p:spPr>
          <a:xfrm>
            <a:off x="10643118" y="173027"/>
            <a:ext cx="1362941" cy="4556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technofaq.org/posts/2020/04/what-are-the-best-learning-tools-for-networking-students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42B50FC-71B1-161F-53DF-434DC35BBA34}"/>
              </a:ext>
            </a:extLst>
          </p:cNvPr>
          <p:cNvSpPr/>
          <p:nvPr/>
        </p:nvSpPr>
        <p:spPr>
          <a:xfrm>
            <a:off x="9232490" y="88490"/>
            <a:ext cx="2959510" cy="87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AA0308-D1D3-340A-7BE5-F9DFDE7BE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" b="5477"/>
          <a:stretch/>
        </p:blipFill>
        <p:spPr>
          <a:xfrm>
            <a:off x="1053161" y="964902"/>
            <a:ext cx="10085679" cy="4335294"/>
          </a:xfrm>
          <a:prstGeom prst="roundRect">
            <a:avLst>
              <a:gd name="adj" fmla="val 9765"/>
            </a:avLst>
          </a:prstGeom>
          <a:effectLst>
            <a:outerShdw blurRad="241300" dist="50800" dir="5400000" sx="102000" sy="102000" algn="ctr" rotWithShape="0">
              <a:srgbClr val="000000">
                <a:alpha val="21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76C386-79C3-CDAB-566D-2DFEE9D56D39}"/>
              </a:ext>
            </a:extLst>
          </p:cNvPr>
          <p:cNvSpPr/>
          <p:nvPr/>
        </p:nvSpPr>
        <p:spPr>
          <a:xfrm>
            <a:off x="6871" y="5554437"/>
            <a:ext cx="12192000" cy="1303564"/>
          </a:xfrm>
          <a:prstGeom prst="rect">
            <a:avLst/>
          </a:prstGeom>
          <a:solidFill>
            <a:srgbClr val="D1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BF1E800-505A-25DC-B96A-370C60B14C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2122" y="275891"/>
            <a:ext cx="1401499" cy="468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0C9A91F-E13C-D2CF-3EC4-7E54201A96AA}"/>
              </a:ext>
            </a:extLst>
          </p:cNvPr>
          <p:cNvSpPr txBox="1">
            <a:spLocks/>
          </p:cNvSpPr>
          <p:nvPr/>
        </p:nvSpPr>
        <p:spPr>
          <a:xfrm>
            <a:off x="1171488" y="5780159"/>
            <a:ext cx="2188839" cy="39078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295E5DE-04CB-AAF4-1A13-56A802293FF4}"/>
              </a:ext>
            </a:extLst>
          </p:cNvPr>
          <p:cNvSpPr txBox="1">
            <a:spLocks/>
          </p:cNvSpPr>
          <p:nvPr/>
        </p:nvSpPr>
        <p:spPr>
          <a:xfrm>
            <a:off x="273929" y="5546983"/>
            <a:ext cx="1626383" cy="39078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400" b="1" i="1" u="sng">
                <a:solidFill>
                  <a:srgbClr val="0070C0"/>
                </a:solidFill>
              </a:rPr>
              <a:t>Project by -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D39C5DF-A31C-211B-A138-6FE642856CBB}"/>
              </a:ext>
            </a:extLst>
          </p:cNvPr>
          <p:cNvSpPr txBox="1">
            <a:spLocks/>
          </p:cNvSpPr>
          <p:nvPr/>
        </p:nvSpPr>
        <p:spPr>
          <a:xfrm>
            <a:off x="6923360" y="5818612"/>
            <a:ext cx="1859420" cy="35232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Name Institute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A96FC9B-DDFE-C55A-CB96-455599B466F2}"/>
              </a:ext>
            </a:extLst>
          </p:cNvPr>
          <p:cNvSpPr txBox="1">
            <a:spLocks/>
          </p:cNvSpPr>
          <p:nvPr/>
        </p:nvSpPr>
        <p:spPr>
          <a:xfrm>
            <a:off x="10001732" y="5780159"/>
            <a:ext cx="1666568" cy="34432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C8A3150-510E-BE4D-8019-267966EB230B}"/>
              </a:ext>
            </a:extLst>
          </p:cNvPr>
          <p:cNvSpPr txBox="1">
            <a:spLocks/>
          </p:cNvSpPr>
          <p:nvPr/>
        </p:nvSpPr>
        <p:spPr>
          <a:xfrm>
            <a:off x="1420216" y="6078325"/>
            <a:ext cx="2121979" cy="65770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</a:rPr>
              <a:t>PAYAL RAJ</a:t>
            </a:r>
          </a:p>
          <a:p>
            <a:pPr algn="l">
              <a:lnSpc>
                <a:spcPct val="100000"/>
              </a:lnSpc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B30A1CB-7E31-88BA-92F6-3E90C8997813}"/>
              </a:ext>
            </a:extLst>
          </p:cNvPr>
          <p:cNvSpPr txBox="1">
            <a:spLocks/>
          </p:cNvSpPr>
          <p:nvPr/>
        </p:nvSpPr>
        <p:spPr>
          <a:xfrm>
            <a:off x="6887235" y="6116778"/>
            <a:ext cx="1931671" cy="42871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</a:rPr>
              <a:t>NSTI  BENGALURU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B6ADC3-078B-FD23-561F-00B85C9302CA}"/>
              </a:ext>
            </a:extLst>
          </p:cNvPr>
          <p:cNvSpPr txBox="1">
            <a:spLocks/>
          </p:cNvSpPr>
          <p:nvPr/>
        </p:nvSpPr>
        <p:spPr>
          <a:xfrm>
            <a:off x="9819863" y="6078325"/>
            <a:ext cx="2160782" cy="44205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</a:rPr>
              <a:t>KARNATAKA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9A944-A89A-C2B1-6307-3A9F419A2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217" y="60537"/>
            <a:ext cx="1981593" cy="731176"/>
          </a:xfrm>
          <a:prstGeom prst="rect">
            <a:avLst/>
          </a:prstGeom>
        </p:spPr>
      </p:pic>
      <p:pic>
        <p:nvPicPr>
          <p:cNvPr id="39" name="Picture 38" descr="A logo with tools in a circle&#10;&#10;Description automatically generated">
            <a:extLst>
              <a:ext uri="{FF2B5EF4-FFF2-40B4-BE49-F238E27FC236}">
                <a16:creationId xmlns:a16="http://schemas.microsoft.com/office/drawing/2014/main" id="{438CA7DC-E47F-F552-2D54-37AF5F636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28" y="134149"/>
            <a:ext cx="735388" cy="73705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1A89F0-F684-A621-A3C5-B03E7636BBE2}"/>
              </a:ext>
            </a:extLst>
          </p:cNvPr>
          <p:cNvCxnSpPr>
            <a:cxnSpLocks/>
          </p:cNvCxnSpPr>
          <p:nvPr/>
        </p:nvCxnSpPr>
        <p:spPr>
          <a:xfrm>
            <a:off x="4064000" y="238331"/>
            <a:ext cx="0" cy="5702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962AC1-839C-F96E-72FA-EE813C1976D0}"/>
              </a:ext>
            </a:extLst>
          </p:cNvPr>
          <p:cNvCxnSpPr>
            <a:cxnSpLocks/>
          </p:cNvCxnSpPr>
          <p:nvPr/>
        </p:nvCxnSpPr>
        <p:spPr>
          <a:xfrm>
            <a:off x="8128000" y="221442"/>
            <a:ext cx="0" cy="5702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AEDF95-461E-56FA-150C-0253BCBACA38}"/>
              </a:ext>
            </a:extLst>
          </p:cNvPr>
          <p:cNvCxnSpPr>
            <a:cxnSpLocks/>
          </p:cNvCxnSpPr>
          <p:nvPr/>
        </p:nvCxnSpPr>
        <p:spPr>
          <a:xfrm>
            <a:off x="3346083" y="5780159"/>
            <a:ext cx="0" cy="8840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513B8B-17C7-7192-DD58-6C26036CE626}"/>
              </a:ext>
            </a:extLst>
          </p:cNvPr>
          <p:cNvCxnSpPr>
            <a:cxnSpLocks/>
          </p:cNvCxnSpPr>
          <p:nvPr/>
        </p:nvCxnSpPr>
        <p:spPr>
          <a:xfrm>
            <a:off x="9563677" y="5780159"/>
            <a:ext cx="0" cy="8840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9104C5-41DD-472D-39DF-7885C38C17CB}"/>
              </a:ext>
            </a:extLst>
          </p:cNvPr>
          <p:cNvCxnSpPr>
            <a:cxnSpLocks/>
          </p:cNvCxnSpPr>
          <p:nvPr/>
        </p:nvCxnSpPr>
        <p:spPr>
          <a:xfrm>
            <a:off x="6417417" y="5746524"/>
            <a:ext cx="0" cy="8840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997CE543-F72F-CA24-2DE4-D4466658F064}"/>
              </a:ext>
            </a:extLst>
          </p:cNvPr>
          <p:cNvSpPr txBox="1">
            <a:spLocks/>
          </p:cNvSpPr>
          <p:nvPr/>
        </p:nvSpPr>
        <p:spPr>
          <a:xfrm>
            <a:off x="4133613" y="5836243"/>
            <a:ext cx="1859420" cy="35232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Mentor Name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F1A40194-851C-42C3-ABE8-56BFE7B12D38}"/>
              </a:ext>
            </a:extLst>
          </p:cNvPr>
          <p:cNvSpPr txBox="1">
            <a:spLocks/>
          </p:cNvSpPr>
          <p:nvPr/>
        </p:nvSpPr>
        <p:spPr>
          <a:xfrm>
            <a:off x="4097488" y="6134409"/>
            <a:ext cx="1931671" cy="42871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</a:rPr>
              <a:t>ABHISHEK 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34240E-CD79-1070-6158-CECEB0A350A9}"/>
              </a:ext>
            </a:extLst>
          </p:cNvPr>
          <p:cNvSpPr/>
          <p:nvPr/>
        </p:nvSpPr>
        <p:spPr>
          <a:xfrm>
            <a:off x="3634451" y="3264302"/>
            <a:ext cx="4838217" cy="1898248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3816820" y="3714750"/>
            <a:ext cx="4655848" cy="1200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IN" sz="4000" dirty="0">
                <a:solidFill>
                  <a:srgbClr val="002060"/>
                </a:solidFill>
              </a:rPr>
              <a:t>GLOBAL </a:t>
            </a:r>
            <a:r>
              <a:rPr lang="en-US" altLang="en-IN" sz="4000" dirty="0" err="1">
                <a:solidFill>
                  <a:srgbClr val="002060"/>
                </a:solidFill>
              </a:rPr>
              <a:t>SUPErstores</a:t>
            </a:r>
            <a:endParaRPr lang="en-US" altLang="en-IN" sz="4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75" y="307340"/>
            <a:ext cx="5798425" cy="88900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</a:rPr>
              <a:t>DISCOUNT ANALYSIS 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BDEE91-64B0-5D33-E3D1-FC542DD91F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05038708"/>
              </p:ext>
            </p:extLst>
          </p:nvPr>
        </p:nvGraphicFramePr>
        <p:xfrm>
          <a:off x="356831" y="1775105"/>
          <a:ext cx="4234394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A6690D3-FD5C-4943-CD0D-A6B5F9087F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90" y="1787974"/>
            <a:ext cx="6789767" cy="3942266"/>
          </a:xfrm>
          <a:prstGeom prst="rect">
            <a:avLst/>
          </a:prstGeom>
        </p:spPr>
      </p:pic>
      <p:sp>
        <p:nvSpPr>
          <p:cNvPr id="3" name="sketch line">
            <a:extLst>
              <a:ext uri="{FF2B5EF4-FFF2-40B4-BE49-F238E27FC236}">
                <a16:creationId xmlns:a16="http://schemas.microsoft.com/office/drawing/2014/main" id="{07C77908-8887-EA7D-AFE2-08BED6B83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212" y="1407667"/>
            <a:ext cx="5146548" cy="45719"/>
          </a:xfrm>
          <a:custGeom>
            <a:avLst/>
            <a:gdLst>
              <a:gd name="connsiteX0" fmla="*/ 0 w 5146548"/>
              <a:gd name="connsiteY0" fmla="*/ 0 h 45719"/>
              <a:gd name="connsiteX1" fmla="*/ 488922 w 5146548"/>
              <a:gd name="connsiteY1" fmla="*/ 0 h 45719"/>
              <a:gd name="connsiteX2" fmla="*/ 1235172 w 5146548"/>
              <a:gd name="connsiteY2" fmla="*/ 0 h 45719"/>
              <a:gd name="connsiteX3" fmla="*/ 1775559 w 5146548"/>
              <a:gd name="connsiteY3" fmla="*/ 0 h 45719"/>
              <a:gd name="connsiteX4" fmla="*/ 2315947 w 5146548"/>
              <a:gd name="connsiteY4" fmla="*/ 0 h 45719"/>
              <a:gd name="connsiteX5" fmla="*/ 3010731 w 5146548"/>
              <a:gd name="connsiteY5" fmla="*/ 0 h 45719"/>
              <a:gd name="connsiteX6" fmla="*/ 3705515 w 5146548"/>
              <a:gd name="connsiteY6" fmla="*/ 0 h 45719"/>
              <a:gd name="connsiteX7" fmla="*/ 4297368 w 5146548"/>
              <a:gd name="connsiteY7" fmla="*/ 0 h 45719"/>
              <a:gd name="connsiteX8" fmla="*/ 5146548 w 5146548"/>
              <a:gd name="connsiteY8" fmla="*/ 0 h 45719"/>
              <a:gd name="connsiteX9" fmla="*/ 5146548 w 5146548"/>
              <a:gd name="connsiteY9" fmla="*/ 45719 h 45719"/>
              <a:gd name="connsiteX10" fmla="*/ 4503230 w 5146548"/>
              <a:gd name="connsiteY10" fmla="*/ 45719 h 45719"/>
              <a:gd name="connsiteX11" fmla="*/ 3756980 w 5146548"/>
              <a:gd name="connsiteY11" fmla="*/ 45719 h 45719"/>
              <a:gd name="connsiteX12" fmla="*/ 3268058 w 5146548"/>
              <a:gd name="connsiteY12" fmla="*/ 45719 h 45719"/>
              <a:gd name="connsiteX13" fmla="*/ 2573274 w 5146548"/>
              <a:gd name="connsiteY13" fmla="*/ 45719 h 45719"/>
              <a:gd name="connsiteX14" fmla="*/ 1981421 w 5146548"/>
              <a:gd name="connsiteY14" fmla="*/ 45719 h 45719"/>
              <a:gd name="connsiteX15" fmla="*/ 1389568 w 5146548"/>
              <a:gd name="connsiteY15" fmla="*/ 45719 h 45719"/>
              <a:gd name="connsiteX16" fmla="*/ 746249 w 5146548"/>
              <a:gd name="connsiteY16" fmla="*/ 45719 h 45719"/>
              <a:gd name="connsiteX17" fmla="*/ 0 w 5146548"/>
              <a:gd name="connsiteY17" fmla="*/ 45719 h 45719"/>
              <a:gd name="connsiteX18" fmla="*/ 0 w 5146548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146548" h="45719" fill="none" extrusionOk="0">
                <a:moveTo>
                  <a:pt x="0" y="0"/>
                </a:moveTo>
                <a:cubicBezTo>
                  <a:pt x="167706" y="16243"/>
                  <a:pt x="293205" y="2005"/>
                  <a:pt x="488922" y="0"/>
                </a:cubicBezTo>
                <a:cubicBezTo>
                  <a:pt x="684639" y="-2005"/>
                  <a:pt x="1015348" y="-5883"/>
                  <a:pt x="1235172" y="0"/>
                </a:cubicBezTo>
                <a:cubicBezTo>
                  <a:pt x="1454996" y="5883"/>
                  <a:pt x="1604025" y="-1103"/>
                  <a:pt x="1775559" y="0"/>
                </a:cubicBezTo>
                <a:cubicBezTo>
                  <a:pt x="1947093" y="1103"/>
                  <a:pt x="2138810" y="7695"/>
                  <a:pt x="2315947" y="0"/>
                </a:cubicBezTo>
                <a:cubicBezTo>
                  <a:pt x="2493084" y="-7695"/>
                  <a:pt x="2728739" y="17605"/>
                  <a:pt x="3010731" y="0"/>
                </a:cubicBezTo>
                <a:cubicBezTo>
                  <a:pt x="3292723" y="-17605"/>
                  <a:pt x="3415734" y="26131"/>
                  <a:pt x="3705515" y="0"/>
                </a:cubicBezTo>
                <a:cubicBezTo>
                  <a:pt x="3995296" y="-26131"/>
                  <a:pt x="4159881" y="-2277"/>
                  <a:pt x="4297368" y="0"/>
                </a:cubicBezTo>
                <a:cubicBezTo>
                  <a:pt x="4434855" y="2277"/>
                  <a:pt x="4848185" y="-2686"/>
                  <a:pt x="5146548" y="0"/>
                </a:cubicBezTo>
                <a:cubicBezTo>
                  <a:pt x="5144392" y="20072"/>
                  <a:pt x="5145658" y="35540"/>
                  <a:pt x="5146548" y="45719"/>
                </a:cubicBezTo>
                <a:cubicBezTo>
                  <a:pt x="4851673" y="16388"/>
                  <a:pt x="4780298" y="26311"/>
                  <a:pt x="4503230" y="45719"/>
                </a:cubicBezTo>
                <a:cubicBezTo>
                  <a:pt x="4226162" y="65127"/>
                  <a:pt x="3938837" y="37037"/>
                  <a:pt x="3756980" y="45719"/>
                </a:cubicBezTo>
                <a:cubicBezTo>
                  <a:pt x="3575123" y="54402"/>
                  <a:pt x="3507565" y="33858"/>
                  <a:pt x="3268058" y="45719"/>
                </a:cubicBezTo>
                <a:cubicBezTo>
                  <a:pt x="3028551" y="57580"/>
                  <a:pt x="2836131" y="20702"/>
                  <a:pt x="2573274" y="45719"/>
                </a:cubicBezTo>
                <a:cubicBezTo>
                  <a:pt x="2310417" y="70736"/>
                  <a:pt x="2269612" y="28956"/>
                  <a:pt x="1981421" y="45719"/>
                </a:cubicBezTo>
                <a:cubicBezTo>
                  <a:pt x="1693230" y="62482"/>
                  <a:pt x="1563085" y="48747"/>
                  <a:pt x="1389568" y="45719"/>
                </a:cubicBezTo>
                <a:cubicBezTo>
                  <a:pt x="1216051" y="42691"/>
                  <a:pt x="908787" y="68271"/>
                  <a:pt x="746249" y="45719"/>
                </a:cubicBezTo>
                <a:cubicBezTo>
                  <a:pt x="583711" y="23167"/>
                  <a:pt x="278286" y="75814"/>
                  <a:pt x="0" y="45719"/>
                </a:cubicBezTo>
                <a:cubicBezTo>
                  <a:pt x="-643" y="23557"/>
                  <a:pt x="7" y="11076"/>
                  <a:pt x="0" y="0"/>
                </a:cubicBezTo>
                <a:close/>
              </a:path>
              <a:path w="5146548" h="45719" stroke="0" extrusionOk="0">
                <a:moveTo>
                  <a:pt x="0" y="0"/>
                </a:moveTo>
                <a:cubicBezTo>
                  <a:pt x="171838" y="-1255"/>
                  <a:pt x="300879" y="21078"/>
                  <a:pt x="540388" y="0"/>
                </a:cubicBezTo>
                <a:cubicBezTo>
                  <a:pt x="779897" y="-21078"/>
                  <a:pt x="805497" y="12363"/>
                  <a:pt x="1029310" y="0"/>
                </a:cubicBezTo>
                <a:cubicBezTo>
                  <a:pt x="1253123" y="-12363"/>
                  <a:pt x="1358690" y="-20441"/>
                  <a:pt x="1569697" y="0"/>
                </a:cubicBezTo>
                <a:cubicBezTo>
                  <a:pt x="1780704" y="20441"/>
                  <a:pt x="2084017" y="25292"/>
                  <a:pt x="2213016" y="0"/>
                </a:cubicBezTo>
                <a:cubicBezTo>
                  <a:pt x="2342015" y="-25292"/>
                  <a:pt x="2699966" y="11317"/>
                  <a:pt x="2907800" y="0"/>
                </a:cubicBezTo>
                <a:cubicBezTo>
                  <a:pt x="3115634" y="-11317"/>
                  <a:pt x="3385338" y="4812"/>
                  <a:pt x="3654049" y="0"/>
                </a:cubicBezTo>
                <a:cubicBezTo>
                  <a:pt x="3922760" y="-4812"/>
                  <a:pt x="4070385" y="2993"/>
                  <a:pt x="4400299" y="0"/>
                </a:cubicBezTo>
                <a:cubicBezTo>
                  <a:pt x="4730213" y="-2993"/>
                  <a:pt x="4826078" y="14924"/>
                  <a:pt x="5146548" y="0"/>
                </a:cubicBezTo>
                <a:cubicBezTo>
                  <a:pt x="5145945" y="18075"/>
                  <a:pt x="5146801" y="26055"/>
                  <a:pt x="5146548" y="45719"/>
                </a:cubicBezTo>
                <a:cubicBezTo>
                  <a:pt x="4930523" y="72054"/>
                  <a:pt x="4788190" y="33821"/>
                  <a:pt x="4606160" y="45719"/>
                </a:cubicBezTo>
                <a:cubicBezTo>
                  <a:pt x="4424130" y="57617"/>
                  <a:pt x="4051650" y="73887"/>
                  <a:pt x="3859911" y="45719"/>
                </a:cubicBezTo>
                <a:cubicBezTo>
                  <a:pt x="3668172" y="17551"/>
                  <a:pt x="3591523" y="23387"/>
                  <a:pt x="3370989" y="45719"/>
                </a:cubicBezTo>
                <a:cubicBezTo>
                  <a:pt x="3150455" y="68051"/>
                  <a:pt x="2889375" y="69513"/>
                  <a:pt x="2676205" y="45719"/>
                </a:cubicBezTo>
                <a:cubicBezTo>
                  <a:pt x="2463035" y="21925"/>
                  <a:pt x="2268391" y="56558"/>
                  <a:pt x="2084352" y="45719"/>
                </a:cubicBezTo>
                <a:cubicBezTo>
                  <a:pt x="1900313" y="34880"/>
                  <a:pt x="1752537" y="64013"/>
                  <a:pt x="1492499" y="45719"/>
                </a:cubicBezTo>
                <a:cubicBezTo>
                  <a:pt x="1232461" y="27425"/>
                  <a:pt x="1025953" y="19511"/>
                  <a:pt x="746249" y="45719"/>
                </a:cubicBezTo>
                <a:cubicBezTo>
                  <a:pt x="466545" y="71928"/>
                  <a:pt x="180882" y="69692"/>
                  <a:pt x="0" y="45719"/>
                </a:cubicBezTo>
                <a:cubicBezTo>
                  <a:pt x="-1836" y="28927"/>
                  <a:pt x="-1676" y="121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60F070-3BE3-1BD4-C9C9-43F70473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8E0F-A96D-6B05-7851-A028DA5B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34" y="480060"/>
            <a:ext cx="3549649" cy="102409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</a:t>
            </a:r>
            <a:endParaRPr lang="en-IN" sz="4000" dirty="0"/>
          </a:p>
        </p:txBody>
      </p:sp>
      <p:pic>
        <p:nvPicPr>
          <p:cNvPr id="12" name="Picture 11" descr="A group of children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4E1A36D-4660-40B6-8348-59D87752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18" r="4742"/>
          <a:stretch/>
        </p:blipFill>
        <p:spPr>
          <a:xfrm>
            <a:off x="6109951" y="1611376"/>
            <a:ext cx="5923280" cy="4095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BAB84F-7E99-AF73-02AB-3A971B0E2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699175"/>
              </p:ext>
            </p:extLst>
          </p:nvPr>
        </p:nvGraphicFramePr>
        <p:xfrm>
          <a:off x="1086432" y="2240292"/>
          <a:ext cx="4270428" cy="351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BBEEED5-A26E-C428-EA3E-F4CB57960B64}"/>
              </a:ext>
            </a:extLst>
          </p:cNvPr>
          <p:cNvSpPr txBox="1"/>
          <p:nvPr/>
        </p:nvSpPr>
        <p:spPr>
          <a:xfrm>
            <a:off x="9516196" y="6238614"/>
            <a:ext cx="251703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19CBB3E7-DFA5-B086-1873-92DD54DF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159308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901F59D4-B680-F5C3-FB6E-918DEC3B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215" y="1352143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AD2EA6C-1676-1D4C-2B76-840E607C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665" y="3006918"/>
            <a:ext cx="3630590" cy="67165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/>
                </a:solidFill>
                <a:latin typeface="Arial Narrow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28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adhesive taps and pen on open notebook">
            <a:extLst>
              <a:ext uri="{FF2B5EF4-FFF2-40B4-BE49-F238E27FC236}">
                <a16:creationId xmlns:a16="http://schemas.microsoft.com/office/drawing/2014/main" id="{1BBE8C6C-DE02-7003-6159-D7C23FE7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1" b="-3"/>
          <a:stretch/>
        </p:blipFill>
        <p:spPr>
          <a:xfrm>
            <a:off x="5938520" y="1225166"/>
            <a:ext cx="5821676" cy="4128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40" y="862965"/>
            <a:ext cx="3822189" cy="968375"/>
          </a:xfrm>
        </p:spPr>
        <p:txBody>
          <a:bodyPr>
            <a:normAutofit/>
          </a:bodyPr>
          <a:lstStyle/>
          <a:p>
            <a:r>
              <a:rPr lang="en-US" sz="4000" dirty="0"/>
              <a:t>     Agenda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763641"/>
            <a:ext cx="42435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Problem Statement</a:t>
            </a:r>
          </a:p>
          <a:p>
            <a:r>
              <a:rPr lang="en-US" dirty="0"/>
              <a:t>Who are the end Users</a:t>
            </a:r>
          </a:p>
          <a:p>
            <a:r>
              <a:rPr lang="en-US" dirty="0"/>
              <a:t>Proposed solutions</a:t>
            </a:r>
          </a:p>
          <a:p>
            <a:r>
              <a:rPr lang="en-US" dirty="0"/>
              <a:t>Wow Analytics in the solution</a:t>
            </a:r>
          </a:p>
          <a:p>
            <a:r>
              <a:rPr lang="en-US" dirty="0"/>
              <a:t>Dashboard Demonstration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CB73DCBB-C34A-7C07-30DF-9128C263F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16845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784860"/>
            <a:ext cx="4338320" cy="704870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  Problem statement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1" y="2212498"/>
            <a:ext cx="4203002" cy="3736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Global Superstores, a multinational retail company, is facing challenges in analyzing its profit and sales data effectively.</a:t>
            </a:r>
          </a:p>
          <a:p>
            <a:r>
              <a:rPr lang="en-US" sz="1600" dirty="0"/>
              <a:t>Without a clear understanding of their profit margins and sales trends, Global Superstores is at risk of losing competitive advantage in the market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 b="303"/>
          <a:stretch/>
        </p:blipFill>
        <p:spPr bwMode="auto">
          <a:xfrm>
            <a:off x="5946140" y="425570"/>
            <a:ext cx="5840477" cy="582282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ketch line">
            <a:extLst>
              <a:ext uri="{FF2B5EF4-FFF2-40B4-BE49-F238E27FC236}">
                <a16:creationId xmlns:a16="http://schemas.microsoft.com/office/drawing/2014/main" id="{567E5FDF-C191-90AC-B966-52107223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16845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795020"/>
            <a:ext cx="7515883" cy="697484"/>
          </a:xfrm>
        </p:spPr>
        <p:txBody>
          <a:bodyPr anchor="b">
            <a:normAutofit/>
          </a:bodyPr>
          <a:lstStyle/>
          <a:p>
            <a:pPr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4000" dirty="0"/>
              <a:t> Who are the end users 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2218944"/>
            <a:ext cx="6894576" cy="2972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Stakeholders</a:t>
            </a:r>
          </a:p>
          <a:p>
            <a:r>
              <a:rPr lang="en-US" sz="1600" dirty="0"/>
              <a:t>Sales and Marketing teams: Analyzing customer </a:t>
            </a:r>
            <a:r>
              <a:rPr lang="en-US" sz="1600" dirty="0" err="1"/>
              <a:t>behaviour</a:t>
            </a:r>
            <a:r>
              <a:rPr lang="en-US" sz="1600" dirty="0"/>
              <a:t> and optimizing campaigns</a:t>
            </a:r>
          </a:p>
          <a:p>
            <a:r>
              <a:rPr lang="en-US" sz="1600" dirty="0"/>
              <a:t>Management : Strategic decision-makers</a:t>
            </a:r>
          </a:p>
          <a:p>
            <a:r>
              <a:rPr lang="en-US" sz="1600" dirty="0"/>
              <a:t>Customer service representatives</a:t>
            </a:r>
          </a:p>
          <a:p>
            <a:r>
              <a:rPr lang="en-US" sz="1600" dirty="0"/>
              <a:t>Operations</a:t>
            </a:r>
            <a:r>
              <a:rPr lang="en-US" dirty="0"/>
              <a:t> </a:t>
            </a:r>
            <a:r>
              <a:rPr lang="en-US" sz="1600" dirty="0"/>
              <a:t>and supply chain managers</a:t>
            </a:r>
          </a:p>
          <a:p>
            <a:r>
              <a:rPr lang="en-US" sz="1600" dirty="0"/>
              <a:t>Consumers and retailers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84108" y="860528"/>
            <a:ext cx="2812264" cy="28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72564" y="3807413"/>
            <a:ext cx="2176272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ketch line">
            <a:extLst>
              <a:ext uri="{FF2B5EF4-FFF2-40B4-BE49-F238E27FC236}">
                <a16:creationId xmlns:a16="http://schemas.microsoft.com/office/drawing/2014/main" id="{CB73DCBB-C34A-7C07-30DF-9128C263F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3752" y="166217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496316"/>
            <a:ext cx="7352792" cy="1929384"/>
          </a:xfrm>
        </p:spPr>
        <p:txBody>
          <a:bodyPr anchor="ctr">
            <a:noAutofit/>
          </a:bodyPr>
          <a:lstStyle/>
          <a:p>
            <a:r>
              <a:rPr lang="en-US" sz="4000" dirty="0"/>
              <a:t>Proposed Solution-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2263140"/>
            <a:ext cx="5364480" cy="308610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0D0D0D"/>
                </a:solidFill>
                <a:ea typeface="+mn-lt"/>
                <a:cs typeface="+mn-lt"/>
              </a:rPr>
              <a:t>Use line charts or area charts to show the trend of sales and profit over multiple years, highlighting any significant fluctuations or patterns.</a:t>
            </a:r>
          </a:p>
          <a:p>
            <a:r>
              <a:rPr lang="en-US" sz="1600" dirty="0">
                <a:solidFill>
                  <a:srgbClr val="0D0D0D"/>
                </a:solidFill>
                <a:ea typeface="+mn-lt"/>
                <a:cs typeface="+mn-lt"/>
              </a:rPr>
              <a:t>Use bar charts or waterfall charts to visualize the profitability of each market by year.</a:t>
            </a:r>
          </a:p>
          <a:p>
            <a:r>
              <a:rPr lang="en-US" sz="1600" dirty="0">
                <a:solidFill>
                  <a:srgbClr val="0D0D0D"/>
                </a:solidFill>
                <a:ea typeface="+mn-lt"/>
                <a:cs typeface="+mn-lt"/>
              </a:rPr>
              <a:t>Utilize color gradients or proportional symbols to represent profit volumes in different markets visually.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A2448-F0E5-9FCD-FC34-D346E2CA6F21}"/>
              </a:ext>
            </a:extLst>
          </p:cNvPr>
          <p:cNvGrpSpPr/>
          <p:nvPr/>
        </p:nvGrpSpPr>
        <p:grpSpPr>
          <a:xfrm>
            <a:off x="8298434" y="633476"/>
            <a:ext cx="2826004" cy="5350255"/>
            <a:chOff x="8694674" y="1166876"/>
            <a:chExt cx="2826004" cy="535025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8022" t="13283" r="7746" b="13229"/>
            <a:stretch/>
          </p:blipFill>
          <p:spPr bwMode="auto">
            <a:xfrm>
              <a:off x="8694674" y="4051558"/>
              <a:ext cx="2826004" cy="246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ree vector usability testing concept illustra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4674" y="1166876"/>
              <a:ext cx="2826004" cy="282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ketch line">
            <a:extLst>
              <a:ext uri="{FF2B5EF4-FFF2-40B4-BE49-F238E27FC236}">
                <a16:creationId xmlns:a16="http://schemas.microsoft.com/office/drawing/2014/main" id="{A55F8223-FA29-1AF5-0375-AA9B391F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92" y="19258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442976"/>
            <a:ext cx="7352792" cy="1929384"/>
          </a:xfrm>
        </p:spPr>
        <p:txBody>
          <a:bodyPr anchor="ctr">
            <a:noAutofit/>
          </a:bodyPr>
          <a:lstStyle/>
          <a:p>
            <a:r>
              <a:rPr lang="en-US" sz="4000" dirty="0"/>
              <a:t>Wow Analytics in 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3009900"/>
            <a:ext cx="5364480" cy="3330610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sz="1700" b="1" dirty="0"/>
              <a:t>Highest Sales and Profit Analysis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sz="1600" dirty="0"/>
              <a:t>       </a:t>
            </a:r>
            <a:r>
              <a:rPr lang="en-US" sz="1400" dirty="0"/>
              <a:t>Sales in 2015 =4.3 M</a:t>
            </a:r>
          </a:p>
          <a:p>
            <a:pPr marL="0" indent="0" algn="just">
              <a:buNone/>
            </a:pPr>
            <a:r>
              <a:rPr lang="en-US" sz="1400" dirty="0"/>
              <a:t>        Profit in 2015=0.50 M</a:t>
            </a:r>
          </a:p>
          <a:p>
            <a:pPr algn="just"/>
            <a:r>
              <a:rPr lang="en-US" b="1" dirty="0"/>
              <a:t> </a:t>
            </a:r>
            <a:r>
              <a:rPr lang="en-US" sz="1700" b="1" dirty="0"/>
              <a:t>Variations in Global Superstore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dirty="0"/>
              <a:t>       </a:t>
            </a:r>
            <a:r>
              <a:rPr lang="en-US" sz="1500" dirty="0"/>
              <a:t>Analyze variations in sales and profit for the global  superstore, focusing on the years 2012, 2013, 2014 and 2015.</a:t>
            </a:r>
          </a:p>
          <a:p>
            <a:pPr algn="just"/>
            <a:r>
              <a:rPr lang="en-US" sz="1700" b="1" dirty="0"/>
              <a:t>Predictive Analytics for Future Trends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sz="1500" dirty="0"/>
              <a:t>Predictive analytics models to forecast future sales and profit trends based on historical data help users to anticipate future performance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A2448-F0E5-9FCD-FC34-D346E2CA6F21}"/>
              </a:ext>
            </a:extLst>
          </p:cNvPr>
          <p:cNvGrpSpPr/>
          <p:nvPr/>
        </p:nvGrpSpPr>
        <p:grpSpPr>
          <a:xfrm>
            <a:off x="8603234" y="679196"/>
            <a:ext cx="2826004" cy="5350255"/>
            <a:chOff x="8694674" y="1166876"/>
            <a:chExt cx="2826004" cy="535025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8022" t="13283" r="7746" b="13229"/>
            <a:stretch/>
          </p:blipFill>
          <p:spPr bwMode="auto">
            <a:xfrm>
              <a:off x="8694674" y="4051558"/>
              <a:ext cx="2826004" cy="2465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ree vector usability testing concept illustr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4674" y="1166876"/>
              <a:ext cx="2826004" cy="282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ketch line">
            <a:extLst>
              <a:ext uri="{FF2B5EF4-FFF2-40B4-BE49-F238E27FC236}">
                <a16:creationId xmlns:a16="http://schemas.microsoft.com/office/drawing/2014/main" id="{A55F8223-FA29-1AF5-0375-AA9B391F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532" y="183438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39" y="464820"/>
            <a:ext cx="5524822" cy="94486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SALES ANALYSIS  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BDEE91-64B0-5D33-E3D1-FC542DD91F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1717365"/>
              </p:ext>
            </p:extLst>
          </p:nvPr>
        </p:nvGraphicFramePr>
        <p:xfrm>
          <a:off x="301752" y="1959010"/>
          <a:ext cx="5285433" cy="3557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DF2F3BBC-1121-5086-2DF0-531D6F8682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011680"/>
            <a:ext cx="6151068" cy="4023360"/>
          </a:xfrm>
          <a:prstGeom prst="rect">
            <a:avLst/>
          </a:prstGeom>
        </p:spPr>
      </p:pic>
      <p:sp>
        <p:nvSpPr>
          <p:cNvPr id="4" name="sketch line">
            <a:extLst>
              <a:ext uri="{FF2B5EF4-FFF2-40B4-BE49-F238E27FC236}">
                <a16:creationId xmlns:a16="http://schemas.microsoft.com/office/drawing/2014/main" id="{A020FFF9-80CD-BED4-532F-322EB8EC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752" y="1593087"/>
            <a:ext cx="5245608" cy="45719"/>
          </a:xfrm>
          <a:custGeom>
            <a:avLst/>
            <a:gdLst>
              <a:gd name="connsiteX0" fmla="*/ 0 w 5245608"/>
              <a:gd name="connsiteY0" fmla="*/ 0 h 45719"/>
              <a:gd name="connsiteX1" fmla="*/ 498333 w 5245608"/>
              <a:gd name="connsiteY1" fmla="*/ 0 h 45719"/>
              <a:gd name="connsiteX2" fmla="*/ 1258946 w 5245608"/>
              <a:gd name="connsiteY2" fmla="*/ 0 h 45719"/>
              <a:gd name="connsiteX3" fmla="*/ 1809735 w 5245608"/>
              <a:gd name="connsiteY3" fmla="*/ 0 h 45719"/>
              <a:gd name="connsiteX4" fmla="*/ 2360524 w 5245608"/>
              <a:gd name="connsiteY4" fmla="*/ 0 h 45719"/>
              <a:gd name="connsiteX5" fmla="*/ 3068681 w 5245608"/>
              <a:gd name="connsiteY5" fmla="*/ 0 h 45719"/>
              <a:gd name="connsiteX6" fmla="*/ 3776838 w 5245608"/>
              <a:gd name="connsiteY6" fmla="*/ 0 h 45719"/>
              <a:gd name="connsiteX7" fmla="*/ 4380083 w 5245608"/>
              <a:gd name="connsiteY7" fmla="*/ 0 h 45719"/>
              <a:gd name="connsiteX8" fmla="*/ 5245608 w 5245608"/>
              <a:gd name="connsiteY8" fmla="*/ 0 h 45719"/>
              <a:gd name="connsiteX9" fmla="*/ 5245608 w 5245608"/>
              <a:gd name="connsiteY9" fmla="*/ 45719 h 45719"/>
              <a:gd name="connsiteX10" fmla="*/ 4589907 w 5245608"/>
              <a:gd name="connsiteY10" fmla="*/ 45719 h 45719"/>
              <a:gd name="connsiteX11" fmla="*/ 3829294 w 5245608"/>
              <a:gd name="connsiteY11" fmla="*/ 45719 h 45719"/>
              <a:gd name="connsiteX12" fmla="*/ 3330961 w 5245608"/>
              <a:gd name="connsiteY12" fmla="*/ 45719 h 45719"/>
              <a:gd name="connsiteX13" fmla="*/ 2622804 w 5245608"/>
              <a:gd name="connsiteY13" fmla="*/ 45719 h 45719"/>
              <a:gd name="connsiteX14" fmla="*/ 2019559 w 5245608"/>
              <a:gd name="connsiteY14" fmla="*/ 45719 h 45719"/>
              <a:gd name="connsiteX15" fmla="*/ 1416314 w 5245608"/>
              <a:gd name="connsiteY15" fmla="*/ 45719 h 45719"/>
              <a:gd name="connsiteX16" fmla="*/ 760613 w 5245608"/>
              <a:gd name="connsiteY16" fmla="*/ 45719 h 45719"/>
              <a:gd name="connsiteX17" fmla="*/ 0 w 5245608"/>
              <a:gd name="connsiteY17" fmla="*/ 45719 h 45719"/>
              <a:gd name="connsiteX18" fmla="*/ 0 w 5245608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45608" h="45719" fill="none" extrusionOk="0">
                <a:moveTo>
                  <a:pt x="0" y="0"/>
                </a:moveTo>
                <a:cubicBezTo>
                  <a:pt x="224817" y="15589"/>
                  <a:pt x="333616" y="21672"/>
                  <a:pt x="498333" y="0"/>
                </a:cubicBezTo>
                <a:cubicBezTo>
                  <a:pt x="663050" y="-21672"/>
                  <a:pt x="1036026" y="-21037"/>
                  <a:pt x="1258946" y="0"/>
                </a:cubicBezTo>
                <a:cubicBezTo>
                  <a:pt x="1481866" y="21037"/>
                  <a:pt x="1655423" y="21838"/>
                  <a:pt x="1809735" y="0"/>
                </a:cubicBezTo>
                <a:cubicBezTo>
                  <a:pt x="1964047" y="-21838"/>
                  <a:pt x="2155929" y="21087"/>
                  <a:pt x="2360524" y="0"/>
                </a:cubicBezTo>
                <a:cubicBezTo>
                  <a:pt x="2565119" y="-21087"/>
                  <a:pt x="2909968" y="-20405"/>
                  <a:pt x="3068681" y="0"/>
                </a:cubicBezTo>
                <a:cubicBezTo>
                  <a:pt x="3227394" y="20405"/>
                  <a:pt x="3535258" y="-32580"/>
                  <a:pt x="3776838" y="0"/>
                </a:cubicBezTo>
                <a:cubicBezTo>
                  <a:pt x="4018418" y="32580"/>
                  <a:pt x="4229302" y="7859"/>
                  <a:pt x="4380083" y="0"/>
                </a:cubicBezTo>
                <a:cubicBezTo>
                  <a:pt x="4530865" y="-7859"/>
                  <a:pt x="4999870" y="39194"/>
                  <a:pt x="5245608" y="0"/>
                </a:cubicBezTo>
                <a:cubicBezTo>
                  <a:pt x="5243452" y="20072"/>
                  <a:pt x="5244718" y="35540"/>
                  <a:pt x="5245608" y="45719"/>
                </a:cubicBezTo>
                <a:cubicBezTo>
                  <a:pt x="4993801" y="77282"/>
                  <a:pt x="4809950" y="71305"/>
                  <a:pt x="4589907" y="45719"/>
                </a:cubicBezTo>
                <a:cubicBezTo>
                  <a:pt x="4369864" y="20133"/>
                  <a:pt x="4046714" y="49200"/>
                  <a:pt x="3829294" y="45719"/>
                </a:cubicBezTo>
                <a:cubicBezTo>
                  <a:pt x="3611874" y="42238"/>
                  <a:pt x="3476967" y="57110"/>
                  <a:pt x="3330961" y="45719"/>
                </a:cubicBezTo>
                <a:cubicBezTo>
                  <a:pt x="3184955" y="34328"/>
                  <a:pt x="2974825" y="15406"/>
                  <a:pt x="2622804" y="45719"/>
                </a:cubicBezTo>
                <a:cubicBezTo>
                  <a:pt x="2270783" y="76032"/>
                  <a:pt x="2259021" y="69693"/>
                  <a:pt x="2019559" y="45719"/>
                </a:cubicBezTo>
                <a:cubicBezTo>
                  <a:pt x="1780097" y="21745"/>
                  <a:pt x="1703259" y="29348"/>
                  <a:pt x="1416314" y="45719"/>
                </a:cubicBezTo>
                <a:cubicBezTo>
                  <a:pt x="1129369" y="62090"/>
                  <a:pt x="1057863" y="39426"/>
                  <a:pt x="760613" y="45719"/>
                </a:cubicBezTo>
                <a:cubicBezTo>
                  <a:pt x="463363" y="52012"/>
                  <a:pt x="225417" y="70403"/>
                  <a:pt x="0" y="45719"/>
                </a:cubicBezTo>
                <a:cubicBezTo>
                  <a:pt x="-643" y="23557"/>
                  <a:pt x="7" y="11076"/>
                  <a:pt x="0" y="0"/>
                </a:cubicBezTo>
                <a:close/>
              </a:path>
              <a:path w="5245608" h="45719" stroke="0" extrusionOk="0">
                <a:moveTo>
                  <a:pt x="0" y="0"/>
                </a:moveTo>
                <a:cubicBezTo>
                  <a:pt x="150351" y="17580"/>
                  <a:pt x="396581" y="-24434"/>
                  <a:pt x="550789" y="0"/>
                </a:cubicBezTo>
                <a:cubicBezTo>
                  <a:pt x="704997" y="24434"/>
                  <a:pt x="827646" y="3677"/>
                  <a:pt x="1049122" y="0"/>
                </a:cubicBezTo>
                <a:cubicBezTo>
                  <a:pt x="1270598" y="-3677"/>
                  <a:pt x="1370529" y="10411"/>
                  <a:pt x="1599910" y="0"/>
                </a:cubicBezTo>
                <a:cubicBezTo>
                  <a:pt x="1829291" y="-10411"/>
                  <a:pt x="2037052" y="3739"/>
                  <a:pt x="2255611" y="0"/>
                </a:cubicBezTo>
                <a:cubicBezTo>
                  <a:pt x="2474170" y="-3739"/>
                  <a:pt x="2775834" y="-31698"/>
                  <a:pt x="2963769" y="0"/>
                </a:cubicBezTo>
                <a:cubicBezTo>
                  <a:pt x="3151704" y="31698"/>
                  <a:pt x="3434405" y="17551"/>
                  <a:pt x="3724382" y="0"/>
                </a:cubicBezTo>
                <a:cubicBezTo>
                  <a:pt x="4014359" y="-17551"/>
                  <a:pt x="4142682" y="28809"/>
                  <a:pt x="4484995" y="0"/>
                </a:cubicBezTo>
                <a:cubicBezTo>
                  <a:pt x="4827308" y="-28809"/>
                  <a:pt x="4919202" y="31857"/>
                  <a:pt x="5245608" y="0"/>
                </a:cubicBezTo>
                <a:cubicBezTo>
                  <a:pt x="5245005" y="18075"/>
                  <a:pt x="5245861" y="26055"/>
                  <a:pt x="5245608" y="45719"/>
                </a:cubicBezTo>
                <a:cubicBezTo>
                  <a:pt x="5069946" y="60102"/>
                  <a:pt x="4891112" y="33526"/>
                  <a:pt x="4694819" y="45719"/>
                </a:cubicBezTo>
                <a:cubicBezTo>
                  <a:pt x="4498526" y="57912"/>
                  <a:pt x="4178239" y="75219"/>
                  <a:pt x="3934206" y="45719"/>
                </a:cubicBezTo>
                <a:cubicBezTo>
                  <a:pt x="3690173" y="16219"/>
                  <a:pt x="3637334" y="27255"/>
                  <a:pt x="3435873" y="45719"/>
                </a:cubicBezTo>
                <a:cubicBezTo>
                  <a:pt x="3234412" y="64183"/>
                  <a:pt x="2939269" y="73406"/>
                  <a:pt x="2727716" y="45719"/>
                </a:cubicBezTo>
                <a:cubicBezTo>
                  <a:pt x="2516163" y="18032"/>
                  <a:pt x="2392528" y="72349"/>
                  <a:pt x="2124471" y="45719"/>
                </a:cubicBezTo>
                <a:cubicBezTo>
                  <a:pt x="1856414" y="19089"/>
                  <a:pt x="1730786" y="34724"/>
                  <a:pt x="1521226" y="45719"/>
                </a:cubicBezTo>
                <a:cubicBezTo>
                  <a:pt x="1311667" y="56714"/>
                  <a:pt x="1051483" y="41241"/>
                  <a:pt x="760613" y="45719"/>
                </a:cubicBezTo>
                <a:cubicBezTo>
                  <a:pt x="469743" y="50197"/>
                  <a:pt x="319803" y="12927"/>
                  <a:pt x="0" y="45719"/>
                </a:cubicBezTo>
                <a:cubicBezTo>
                  <a:pt x="-1836" y="28927"/>
                  <a:pt x="-1676" y="121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8700" y="358140"/>
            <a:ext cx="9601200" cy="762000"/>
          </a:xfrm>
        </p:spPr>
        <p:txBody>
          <a:bodyPr>
            <a:normAutofit/>
          </a:bodyPr>
          <a:lstStyle/>
          <a:p>
            <a:r>
              <a:rPr lang="en-US" sz="3200" dirty="0"/>
              <a:t>Decomposition tree on sales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09700"/>
            <a:ext cx="9761219" cy="4511040"/>
          </a:xfrm>
        </p:spPr>
      </p:pic>
      <p:sp>
        <p:nvSpPr>
          <p:cNvPr id="9" name="sketch line">
            <a:extLst>
              <a:ext uri="{FF2B5EF4-FFF2-40B4-BE49-F238E27FC236}">
                <a16:creationId xmlns:a16="http://schemas.microsoft.com/office/drawing/2014/main" id="{5022935C-DF0F-1F00-96DE-66F8ACBF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2832" y="1011427"/>
            <a:ext cx="5204968" cy="45719"/>
          </a:xfrm>
          <a:custGeom>
            <a:avLst/>
            <a:gdLst>
              <a:gd name="connsiteX0" fmla="*/ 0 w 5204968"/>
              <a:gd name="connsiteY0" fmla="*/ 0 h 45719"/>
              <a:gd name="connsiteX1" fmla="*/ 494472 w 5204968"/>
              <a:gd name="connsiteY1" fmla="*/ 0 h 45719"/>
              <a:gd name="connsiteX2" fmla="*/ 1249192 w 5204968"/>
              <a:gd name="connsiteY2" fmla="*/ 0 h 45719"/>
              <a:gd name="connsiteX3" fmla="*/ 1795714 w 5204968"/>
              <a:gd name="connsiteY3" fmla="*/ 0 h 45719"/>
              <a:gd name="connsiteX4" fmla="*/ 2342236 w 5204968"/>
              <a:gd name="connsiteY4" fmla="*/ 0 h 45719"/>
              <a:gd name="connsiteX5" fmla="*/ 3044906 w 5204968"/>
              <a:gd name="connsiteY5" fmla="*/ 0 h 45719"/>
              <a:gd name="connsiteX6" fmla="*/ 3747577 w 5204968"/>
              <a:gd name="connsiteY6" fmla="*/ 0 h 45719"/>
              <a:gd name="connsiteX7" fmla="*/ 4346148 w 5204968"/>
              <a:gd name="connsiteY7" fmla="*/ 0 h 45719"/>
              <a:gd name="connsiteX8" fmla="*/ 5204968 w 5204968"/>
              <a:gd name="connsiteY8" fmla="*/ 0 h 45719"/>
              <a:gd name="connsiteX9" fmla="*/ 5204968 w 5204968"/>
              <a:gd name="connsiteY9" fmla="*/ 45719 h 45719"/>
              <a:gd name="connsiteX10" fmla="*/ 4554347 w 5204968"/>
              <a:gd name="connsiteY10" fmla="*/ 45719 h 45719"/>
              <a:gd name="connsiteX11" fmla="*/ 3799627 w 5204968"/>
              <a:gd name="connsiteY11" fmla="*/ 45719 h 45719"/>
              <a:gd name="connsiteX12" fmla="*/ 3305155 w 5204968"/>
              <a:gd name="connsiteY12" fmla="*/ 45719 h 45719"/>
              <a:gd name="connsiteX13" fmla="*/ 2602484 w 5204968"/>
              <a:gd name="connsiteY13" fmla="*/ 45719 h 45719"/>
              <a:gd name="connsiteX14" fmla="*/ 2003913 w 5204968"/>
              <a:gd name="connsiteY14" fmla="*/ 45719 h 45719"/>
              <a:gd name="connsiteX15" fmla="*/ 1405341 w 5204968"/>
              <a:gd name="connsiteY15" fmla="*/ 45719 h 45719"/>
              <a:gd name="connsiteX16" fmla="*/ 754720 w 5204968"/>
              <a:gd name="connsiteY16" fmla="*/ 45719 h 45719"/>
              <a:gd name="connsiteX17" fmla="*/ 0 w 5204968"/>
              <a:gd name="connsiteY17" fmla="*/ 45719 h 45719"/>
              <a:gd name="connsiteX18" fmla="*/ 0 w 5204968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04968" h="45719" fill="none" extrusionOk="0">
                <a:moveTo>
                  <a:pt x="0" y="0"/>
                </a:moveTo>
                <a:cubicBezTo>
                  <a:pt x="166378" y="-14495"/>
                  <a:pt x="375798" y="-5076"/>
                  <a:pt x="494472" y="0"/>
                </a:cubicBezTo>
                <a:cubicBezTo>
                  <a:pt x="613146" y="5076"/>
                  <a:pt x="977877" y="15219"/>
                  <a:pt x="1249192" y="0"/>
                </a:cubicBezTo>
                <a:cubicBezTo>
                  <a:pt x="1520507" y="-15219"/>
                  <a:pt x="1653926" y="-21104"/>
                  <a:pt x="1795714" y="0"/>
                </a:cubicBezTo>
                <a:cubicBezTo>
                  <a:pt x="1937502" y="21104"/>
                  <a:pt x="2184474" y="-1949"/>
                  <a:pt x="2342236" y="0"/>
                </a:cubicBezTo>
                <a:cubicBezTo>
                  <a:pt x="2499998" y="1949"/>
                  <a:pt x="2736112" y="23446"/>
                  <a:pt x="3044906" y="0"/>
                </a:cubicBezTo>
                <a:cubicBezTo>
                  <a:pt x="3353700" y="-23446"/>
                  <a:pt x="3452364" y="8590"/>
                  <a:pt x="3747577" y="0"/>
                </a:cubicBezTo>
                <a:cubicBezTo>
                  <a:pt x="4042790" y="-8590"/>
                  <a:pt x="4106149" y="22371"/>
                  <a:pt x="4346148" y="0"/>
                </a:cubicBezTo>
                <a:cubicBezTo>
                  <a:pt x="4586147" y="-22371"/>
                  <a:pt x="4908089" y="32326"/>
                  <a:pt x="5204968" y="0"/>
                </a:cubicBezTo>
                <a:cubicBezTo>
                  <a:pt x="5202812" y="20072"/>
                  <a:pt x="5204078" y="35540"/>
                  <a:pt x="5204968" y="45719"/>
                </a:cubicBezTo>
                <a:cubicBezTo>
                  <a:pt x="4980536" y="48199"/>
                  <a:pt x="4688842" y="65971"/>
                  <a:pt x="4554347" y="45719"/>
                </a:cubicBezTo>
                <a:cubicBezTo>
                  <a:pt x="4419852" y="25467"/>
                  <a:pt x="4003585" y="59576"/>
                  <a:pt x="3799627" y="45719"/>
                </a:cubicBezTo>
                <a:cubicBezTo>
                  <a:pt x="3595669" y="31862"/>
                  <a:pt x="3440580" y="50403"/>
                  <a:pt x="3305155" y="45719"/>
                </a:cubicBezTo>
                <a:cubicBezTo>
                  <a:pt x="3169730" y="41035"/>
                  <a:pt x="2879717" y="77920"/>
                  <a:pt x="2602484" y="45719"/>
                </a:cubicBezTo>
                <a:cubicBezTo>
                  <a:pt x="2325251" y="13518"/>
                  <a:pt x="2158171" y="71256"/>
                  <a:pt x="2003913" y="45719"/>
                </a:cubicBezTo>
                <a:cubicBezTo>
                  <a:pt x="1849655" y="20182"/>
                  <a:pt x="1532699" y="74487"/>
                  <a:pt x="1405341" y="45719"/>
                </a:cubicBezTo>
                <a:cubicBezTo>
                  <a:pt x="1277983" y="16951"/>
                  <a:pt x="1029392" y="75887"/>
                  <a:pt x="754720" y="45719"/>
                </a:cubicBezTo>
                <a:cubicBezTo>
                  <a:pt x="480048" y="15551"/>
                  <a:pt x="181120" y="18743"/>
                  <a:pt x="0" y="45719"/>
                </a:cubicBezTo>
                <a:cubicBezTo>
                  <a:pt x="-643" y="23557"/>
                  <a:pt x="7" y="11076"/>
                  <a:pt x="0" y="0"/>
                </a:cubicBezTo>
                <a:close/>
              </a:path>
              <a:path w="5204968" h="45719" stroke="0" extrusionOk="0">
                <a:moveTo>
                  <a:pt x="0" y="0"/>
                </a:moveTo>
                <a:cubicBezTo>
                  <a:pt x="180025" y="13445"/>
                  <a:pt x="387434" y="-1088"/>
                  <a:pt x="546522" y="0"/>
                </a:cubicBezTo>
                <a:cubicBezTo>
                  <a:pt x="705610" y="1088"/>
                  <a:pt x="826945" y="-4439"/>
                  <a:pt x="1040994" y="0"/>
                </a:cubicBezTo>
                <a:cubicBezTo>
                  <a:pt x="1255043" y="4439"/>
                  <a:pt x="1429628" y="21720"/>
                  <a:pt x="1587515" y="0"/>
                </a:cubicBezTo>
                <a:cubicBezTo>
                  <a:pt x="1745402" y="-21720"/>
                  <a:pt x="1936683" y="-12568"/>
                  <a:pt x="2238136" y="0"/>
                </a:cubicBezTo>
                <a:cubicBezTo>
                  <a:pt x="2539589" y="12568"/>
                  <a:pt x="2784848" y="31002"/>
                  <a:pt x="2940807" y="0"/>
                </a:cubicBezTo>
                <a:cubicBezTo>
                  <a:pt x="3096766" y="-31002"/>
                  <a:pt x="3512445" y="2190"/>
                  <a:pt x="3695527" y="0"/>
                </a:cubicBezTo>
                <a:cubicBezTo>
                  <a:pt x="3878609" y="-2190"/>
                  <a:pt x="4268442" y="-3205"/>
                  <a:pt x="4450248" y="0"/>
                </a:cubicBezTo>
                <a:cubicBezTo>
                  <a:pt x="4632054" y="3205"/>
                  <a:pt x="4991814" y="36907"/>
                  <a:pt x="5204968" y="0"/>
                </a:cubicBezTo>
                <a:cubicBezTo>
                  <a:pt x="5204365" y="18075"/>
                  <a:pt x="5205221" y="26055"/>
                  <a:pt x="5204968" y="45719"/>
                </a:cubicBezTo>
                <a:cubicBezTo>
                  <a:pt x="4951968" y="38185"/>
                  <a:pt x="4776301" y="33048"/>
                  <a:pt x="4658446" y="45719"/>
                </a:cubicBezTo>
                <a:cubicBezTo>
                  <a:pt x="4540591" y="58390"/>
                  <a:pt x="4231042" y="11551"/>
                  <a:pt x="3903726" y="45719"/>
                </a:cubicBezTo>
                <a:cubicBezTo>
                  <a:pt x="3576410" y="79887"/>
                  <a:pt x="3544393" y="42483"/>
                  <a:pt x="3409254" y="45719"/>
                </a:cubicBezTo>
                <a:cubicBezTo>
                  <a:pt x="3274115" y="48955"/>
                  <a:pt x="2925384" y="78220"/>
                  <a:pt x="2706583" y="45719"/>
                </a:cubicBezTo>
                <a:cubicBezTo>
                  <a:pt x="2487782" y="13218"/>
                  <a:pt x="2261914" y="28855"/>
                  <a:pt x="2108012" y="45719"/>
                </a:cubicBezTo>
                <a:cubicBezTo>
                  <a:pt x="1954110" y="62583"/>
                  <a:pt x="1684128" y="37266"/>
                  <a:pt x="1509441" y="45719"/>
                </a:cubicBezTo>
                <a:cubicBezTo>
                  <a:pt x="1334754" y="54172"/>
                  <a:pt x="992254" y="8776"/>
                  <a:pt x="754720" y="45719"/>
                </a:cubicBezTo>
                <a:cubicBezTo>
                  <a:pt x="517186" y="82662"/>
                  <a:pt x="309990" y="64103"/>
                  <a:pt x="0" y="45719"/>
                </a:cubicBezTo>
                <a:cubicBezTo>
                  <a:pt x="-1836" y="28927"/>
                  <a:pt x="-1676" y="121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159" y="396632"/>
            <a:ext cx="10603562" cy="63968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</a:rPr>
              <a:t>PROFIT ANALYSIS 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BDEE91-64B0-5D33-E3D1-FC542DD91F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9092359"/>
              </p:ext>
            </p:extLst>
          </p:nvPr>
        </p:nvGraphicFramePr>
        <p:xfrm>
          <a:off x="430490" y="1671522"/>
          <a:ext cx="4545370" cy="403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F1A208ED-2C81-24F3-209D-37674CC5B0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51" y="1815761"/>
            <a:ext cx="6635149" cy="3718101"/>
          </a:xfrm>
          <a:prstGeom prst="rect">
            <a:avLst/>
          </a:prstGeom>
        </p:spPr>
      </p:pic>
      <p:sp>
        <p:nvSpPr>
          <p:cNvPr id="3" name="sketch line">
            <a:extLst>
              <a:ext uri="{FF2B5EF4-FFF2-40B4-BE49-F238E27FC236}">
                <a16:creationId xmlns:a16="http://schemas.microsoft.com/office/drawing/2014/main" id="{5022935C-DF0F-1F00-96DE-66F8ACBF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552" y="1171447"/>
            <a:ext cx="5204968" cy="45719"/>
          </a:xfrm>
          <a:custGeom>
            <a:avLst/>
            <a:gdLst>
              <a:gd name="connsiteX0" fmla="*/ 0 w 5204968"/>
              <a:gd name="connsiteY0" fmla="*/ 0 h 45719"/>
              <a:gd name="connsiteX1" fmla="*/ 494472 w 5204968"/>
              <a:gd name="connsiteY1" fmla="*/ 0 h 45719"/>
              <a:gd name="connsiteX2" fmla="*/ 1249192 w 5204968"/>
              <a:gd name="connsiteY2" fmla="*/ 0 h 45719"/>
              <a:gd name="connsiteX3" fmla="*/ 1795714 w 5204968"/>
              <a:gd name="connsiteY3" fmla="*/ 0 h 45719"/>
              <a:gd name="connsiteX4" fmla="*/ 2342236 w 5204968"/>
              <a:gd name="connsiteY4" fmla="*/ 0 h 45719"/>
              <a:gd name="connsiteX5" fmla="*/ 3044906 w 5204968"/>
              <a:gd name="connsiteY5" fmla="*/ 0 h 45719"/>
              <a:gd name="connsiteX6" fmla="*/ 3747577 w 5204968"/>
              <a:gd name="connsiteY6" fmla="*/ 0 h 45719"/>
              <a:gd name="connsiteX7" fmla="*/ 4346148 w 5204968"/>
              <a:gd name="connsiteY7" fmla="*/ 0 h 45719"/>
              <a:gd name="connsiteX8" fmla="*/ 5204968 w 5204968"/>
              <a:gd name="connsiteY8" fmla="*/ 0 h 45719"/>
              <a:gd name="connsiteX9" fmla="*/ 5204968 w 5204968"/>
              <a:gd name="connsiteY9" fmla="*/ 45719 h 45719"/>
              <a:gd name="connsiteX10" fmla="*/ 4554347 w 5204968"/>
              <a:gd name="connsiteY10" fmla="*/ 45719 h 45719"/>
              <a:gd name="connsiteX11" fmla="*/ 3799627 w 5204968"/>
              <a:gd name="connsiteY11" fmla="*/ 45719 h 45719"/>
              <a:gd name="connsiteX12" fmla="*/ 3305155 w 5204968"/>
              <a:gd name="connsiteY12" fmla="*/ 45719 h 45719"/>
              <a:gd name="connsiteX13" fmla="*/ 2602484 w 5204968"/>
              <a:gd name="connsiteY13" fmla="*/ 45719 h 45719"/>
              <a:gd name="connsiteX14" fmla="*/ 2003913 w 5204968"/>
              <a:gd name="connsiteY14" fmla="*/ 45719 h 45719"/>
              <a:gd name="connsiteX15" fmla="*/ 1405341 w 5204968"/>
              <a:gd name="connsiteY15" fmla="*/ 45719 h 45719"/>
              <a:gd name="connsiteX16" fmla="*/ 754720 w 5204968"/>
              <a:gd name="connsiteY16" fmla="*/ 45719 h 45719"/>
              <a:gd name="connsiteX17" fmla="*/ 0 w 5204968"/>
              <a:gd name="connsiteY17" fmla="*/ 45719 h 45719"/>
              <a:gd name="connsiteX18" fmla="*/ 0 w 5204968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04968" h="45719" fill="none" extrusionOk="0">
                <a:moveTo>
                  <a:pt x="0" y="0"/>
                </a:moveTo>
                <a:cubicBezTo>
                  <a:pt x="166378" y="-14495"/>
                  <a:pt x="375798" y="-5076"/>
                  <a:pt x="494472" y="0"/>
                </a:cubicBezTo>
                <a:cubicBezTo>
                  <a:pt x="613146" y="5076"/>
                  <a:pt x="977877" y="15219"/>
                  <a:pt x="1249192" y="0"/>
                </a:cubicBezTo>
                <a:cubicBezTo>
                  <a:pt x="1520507" y="-15219"/>
                  <a:pt x="1653926" y="-21104"/>
                  <a:pt x="1795714" y="0"/>
                </a:cubicBezTo>
                <a:cubicBezTo>
                  <a:pt x="1937502" y="21104"/>
                  <a:pt x="2184474" y="-1949"/>
                  <a:pt x="2342236" y="0"/>
                </a:cubicBezTo>
                <a:cubicBezTo>
                  <a:pt x="2499998" y="1949"/>
                  <a:pt x="2736112" y="23446"/>
                  <a:pt x="3044906" y="0"/>
                </a:cubicBezTo>
                <a:cubicBezTo>
                  <a:pt x="3353700" y="-23446"/>
                  <a:pt x="3452364" y="8590"/>
                  <a:pt x="3747577" y="0"/>
                </a:cubicBezTo>
                <a:cubicBezTo>
                  <a:pt x="4042790" y="-8590"/>
                  <a:pt x="4106149" y="22371"/>
                  <a:pt x="4346148" y="0"/>
                </a:cubicBezTo>
                <a:cubicBezTo>
                  <a:pt x="4586147" y="-22371"/>
                  <a:pt x="4908089" y="32326"/>
                  <a:pt x="5204968" y="0"/>
                </a:cubicBezTo>
                <a:cubicBezTo>
                  <a:pt x="5202812" y="20072"/>
                  <a:pt x="5204078" y="35540"/>
                  <a:pt x="5204968" y="45719"/>
                </a:cubicBezTo>
                <a:cubicBezTo>
                  <a:pt x="4980536" y="48199"/>
                  <a:pt x="4688842" y="65971"/>
                  <a:pt x="4554347" y="45719"/>
                </a:cubicBezTo>
                <a:cubicBezTo>
                  <a:pt x="4419852" y="25467"/>
                  <a:pt x="4003585" y="59576"/>
                  <a:pt x="3799627" y="45719"/>
                </a:cubicBezTo>
                <a:cubicBezTo>
                  <a:pt x="3595669" y="31862"/>
                  <a:pt x="3440580" y="50403"/>
                  <a:pt x="3305155" y="45719"/>
                </a:cubicBezTo>
                <a:cubicBezTo>
                  <a:pt x="3169730" y="41035"/>
                  <a:pt x="2879717" y="77920"/>
                  <a:pt x="2602484" y="45719"/>
                </a:cubicBezTo>
                <a:cubicBezTo>
                  <a:pt x="2325251" y="13518"/>
                  <a:pt x="2158171" y="71256"/>
                  <a:pt x="2003913" y="45719"/>
                </a:cubicBezTo>
                <a:cubicBezTo>
                  <a:pt x="1849655" y="20182"/>
                  <a:pt x="1532699" y="74487"/>
                  <a:pt x="1405341" y="45719"/>
                </a:cubicBezTo>
                <a:cubicBezTo>
                  <a:pt x="1277983" y="16951"/>
                  <a:pt x="1029392" y="75887"/>
                  <a:pt x="754720" y="45719"/>
                </a:cubicBezTo>
                <a:cubicBezTo>
                  <a:pt x="480048" y="15551"/>
                  <a:pt x="181120" y="18743"/>
                  <a:pt x="0" y="45719"/>
                </a:cubicBezTo>
                <a:cubicBezTo>
                  <a:pt x="-643" y="23557"/>
                  <a:pt x="7" y="11076"/>
                  <a:pt x="0" y="0"/>
                </a:cubicBezTo>
                <a:close/>
              </a:path>
              <a:path w="5204968" h="45719" stroke="0" extrusionOk="0">
                <a:moveTo>
                  <a:pt x="0" y="0"/>
                </a:moveTo>
                <a:cubicBezTo>
                  <a:pt x="180025" y="13445"/>
                  <a:pt x="387434" y="-1088"/>
                  <a:pt x="546522" y="0"/>
                </a:cubicBezTo>
                <a:cubicBezTo>
                  <a:pt x="705610" y="1088"/>
                  <a:pt x="826945" y="-4439"/>
                  <a:pt x="1040994" y="0"/>
                </a:cubicBezTo>
                <a:cubicBezTo>
                  <a:pt x="1255043" y="4439"/>
                  <a:pt x="1429628" y="21720"/>
                  <a:pt x="1587515" y="0"/>
                </a:cubicBezTo>
                <a:cubicBezTo>
                  <a:pt x="1745402" y="-21720"/>
                  <a:pt x="1936683" y="-12568"/>
                  <a:pt x="2238136" y="0"/>
                </a:cubicBezTo>
                <a:cubicBezTo>
                  <a:pt x="2539589" y="12568"/>
                  <a:pt x="2784848" y="31002"/>
                  <a:pt x="2940807" y="0"/>
                </a:cubicBezTo>
                <a:cubicBezTo>
                  <a:pt x="3096766" y="-31002"/>
                  <a:pt x="3512445" y="2190"/>
                  <a:pt x="3695527" y="0"/>
                </a:cubicBezTo>
                <a:cubicBezTo>
                  <a:pt x="3878609" y="-2190"/>
                  <a:pt x="4268442" y="-3205"/>
                  <a:pt x="4450248" y="0"/>
                </a:cubicBezTo>
                <a:cubicBezTo>
                  <a:pt x="4632054" y="3205"/>
                  <a:pt x="4991814" y="36907"/>
                  <a:pt x="5204968" y="0"/>
                </a:cubicBezTo>
                <a:cubicBezTo>
                  <a:pt x="5204365" y="18075"/>
                  <a:pt x="5205221" y="26055"/>
                  <a:pt x="5204968" y="45719"/>
                </a:cubicBezTo>
                <a:cubicBezTo>
                  <a:pt x="4951968" y="38185"/>
                  <a:pt x="4776301" y="33048"/>
                  <a:pt x="4658446" y="45719"/>
                </a:cubicBezTo>
                <a:cubicBezTo>
                  <a:pt x="4540591" y="58390"/>
                  <a:pt x="4231042" y="11551"/>
                  <a:pt x="3903726" y="45719"/>
                </a:cubicBezTo>
                <a:cubicBezTo>
                  <a:pt x="3576410" y="79887"/>
                  <a:pt x="3544393" y="42483"/>
                  <a:pt x="3409254" y="45719"/>
                </a:cubicBezTo>
                <a:cubicBezTo>
                  <a:pt x="3274115" y="48955"/>
                  <a:pt x="2925384" y="78220"/>
                  <a:pt x="2706583" y="45719"/>
                </a:cubicBezTo>
                <a:cubicBezTo>
                  <a:pt x="2487782" y="13218"/>
                  <a:pt x="2261914" y="28855"/>
                  <a:pt x="2108012" y="45719"/>
                </a:cubicBezTo>
                <a:cubicBezTo>
                  <a:pt x="1954110" y="62583"/>
                  <a:pt x="1684128" y="37266"/>
                  <a:pt x="1509441" y="45719"/>
                </a:cubicBezTo>
                <a:cubicBezTo>
                  <a:pt x="1334754" y="54172"/>
                  <a:pt x="992254" y="8776"/>
                  <a:pt x="754720" y="45719"/>
                </a:cubicBezTo>
                <a:cubicBezTo>
                  <a:pt x="517186" y="82662"/>
                  <a:pt x="309990" y="64103"/>
                  <a:pt x="0" y="45719"/>
                </a:cubicBezTo>
                <a:cubicBezTo>
                  <a:pt x="-1836" y="28927"/>
                  <a:pt x="-1676" y="121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81e5d7-f4f6-47ac-bbd5-dc5e91184e2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7FCB274D910C478E653640A31BE046" ma:contentTypeVersion="15" ma:contentTypeDescription="Create a new document." ma:contentTypeScope="" ma:versionID="538b64e3425d3a0df45f810cd5ebb783">
  <xsd:schema xmlns:xsd="http://www.w3.org/2001/XMLSchema" xmlns:xs="http://www.w3.org/2001/XMLSchema" xmlns:p="http://schemas.microsoft.com/office/2006/metadata/properties" xmlns:ns3="2081e5d7-f4f6-47ac-bbd5-dc5e91184e20" xmlns:ns4="aeb9c99d-b56a-44d7-ba51-e09114b3e757" targetNamespace="http://schemas.microsoft.com/office/2006/metadata/properties" ma:root="true" ma:fieldsID="9ac1bf5abf9183592f4e61027774c58c" ns3:_="" ns4:_="">
    <xsd:import namespace="2081e5d7-f4f6-47ac-bbd5-dc5e91184e20"/>
    <xsd:import namespace="aeb9c99d-b56a-44d7-ba51-e09114b3e7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1e5d7-f4f6-47ac-bbd5-dc5e91184e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b9c99d-b56a-44d7-ba51-e09114b3e7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70D75A-D82E-4B0C-8D7E-FD9B5D313F3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aeb9c99d-b56a-44d7-ba51-e09114b3e757"/>
    <ds:schemaRef ds:uri="http://schemas.microsoft.com/office/2006/documentManagement/types"/>
    <ds:schemaRef ds:uri="2081e5d7-f4f6-47ac-bbd5-dc5e91184e2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B382EE4-9AAC-4237-9930-7CBA21586C86}">
  <ds:schemaRefs/>
</ds:datastoreItem>
</file>

<file path=customXml/itemProps3.xml><?xml version="1.0" encoding="utf-8"?>
<ds:datastoreItem xmlns:ds="http://schemas.openxmlformats.org/officeDocument/2006/customXml" ds:itemID="{5D5E5F00-3619-47A3-B3A5-B9BF908EB82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</TotalTime>
  <Words>444</Words>
  <Application>Microsoft Office PowerPoint</Application>
  <PresentationFormat>Widescreen</PresentationFormat>
  <Paragraphs>79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Narrow</vt:lpstr>
      <vt:lpstr>Calibri</vt:lpstr>
      <vt:lpstr>Franklin Gothic Book</vt:lpstr>
      <vt:lpstr>Crop</vt:lpstr>
      <vt:lpstr>PowerPoint Presentation</vt:lpstr>
      <vt:lpstr>     Agenda</vt:lpstr>
      <vt:lpstr>  Problem statement</vt:lpstr>
      <vt:lpstr> Who are the end users </vt:lpstr>
      <vt:lpstr>Proposed Solution-</vt:lpstr>
      <vt:lpstr>Wow Analytics in the Solution</vt:lpstr>
      <vt:lpstr> SALES ANALYSIS  </vt:lpstr>
      <vt:lpstr>Decomposition tree on sales analysis</vt:lpstr>
      <vt:lpstr>PROFIT ANALYSIS </vt:lpstr>
      <vt:lpstr>DISCOUNT ANALYSIS 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Mala Mishra</dc:creator>
  <cp:lastModifiedBy>Payal Raj</cp:lastModifiedBy>
  <cp:revision>80</cp:revision>
  <dcterms:created xsi:type="dcterms:W3CDTF">2023-06-21T07:00:00Z</dcterms:created>
  <dcterms:modified xsi:type="dcterms:W3CDTF">2025-03-27T05:21:49Z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0x010100037FCB274D910C478E653640A31BE046</vt:lpwstr>
  </property>
  <property fmtid="{D5CDD505-2E9C-101B-9397-08002B2CF9AE}" pid="3" name="ICV">
    <vt:lpwstr>18CB413E45504D559C16A88D03E4F2BF_13</vt:lpwstr>
  </property>
  <property fmtid="{D5CDD505-2E9C-101B-9397-08002B2CF9AE}" pid="4" name="KSOProductBuildVer">
    <vt:lpwstr>1033-12.2.0.13306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2024-02-23T08:52:15Z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f32ac5cb-a725-48a9-be94-80966e262c53</vt:lpwstr>
  </property>
  <property fmtid="{D5CDD505-2E9C-101B-9397-08002B2CF9AE}" pid="10" name="MSIP_Label_defa4170-0d19-0005-0004-bc88714345d2_ActionId">
    <vt:lpwstr>81c5f2c4-01ce-4bcd-ac06-d5d81b50e49e</vt:lpwstr>
  </property>
  <property fmtid="{D5CDD505-2E9C-101B-9397-08002B2CF9AE}" pid="11" name="MSIP_Label_defa4170-0d19-0005-0004-bc88714345d2_ContentBits">
    <vt:lpwstr>0</vt:lpwstr>
  </property>
</Properties>
</file>